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69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D20"/>
    <a:srgbClr val="FBD36A"/>
    <a:srgbClr val="FFDF20"/>
    <a:srgbClr val="FFE721"/>
    <a:srgbClr val="FFF4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838F76-3B07-4B1B-A1FB-A73961B4066E}" v="25" dt="2021-06-04T15:42:39.268"/>
    <p1510:client id="{B1A6EC54-263D-47DF-A313-61397A05C71F}" v="21" dt="2021-06-05T00:17:02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císio Liberato" userId="64a51fd321d500ea" providerId="LiveId" clId="{6B838F76-3B07-4B1B-A1FB-A73961B4066E}"/>
    <pc:docChg chg="undo custSel addSld modSld">
      <pc:chgData name="Tarcísio Liberato" userId="64a51fd321d500ea" providerId="LiveId" clId="{6B838F76-3B07-4B1B-A1FB-A73961B4066E}" dt="2021-06-04T15:48:11.686" v="1136" actId="11529"/>
      <pc:docMkLst>
        <pc:docMk/>
      </pc:docMkLst>
      <pc:sldChg chg="addSp delSp modSp add mod">
        <pc:chgData name="Tarcísio Liberato" userId="64a51fd321d500ea" providerId="LiveId" clId="{6B838F76-3B07-4B1B-A1FB-A73961B4066E}" dt="2021-06-04T15:39:00.627" v="772" actId="14100"/>
        <pc:sldMkLst>
          <pc:docMk/>
          <pc:sldMk cId="4090972676" sldId="263"/>
        </pc:sldMkLst>
        <pc:spChg chg="del mod">
          <ac:chgData name="Tarcísio Liberato" userId="64a51fd321d500ea" providerId="LiveId" clId="{6B838F76-3B07-4B1B-A1FB-A73961B4066E}" dt="2021-06-04T14:12:35.208" v="304" actId="478"/>
          <ac:spMkLst>
            <pc:docMk/>
            <pc:sldMk cId="4090972676" sldId="263"/>
            <ac:spMk id="3" creationId="{467DA346-C9D9-4CB1-8F9A-DEBCF23A31FB}"/>
          </ac:spMkLst>
        </pc:spChg>
        <pc:spChg chg="add mod ord">
          <ac:chgData name="Tarcísio Liberato" userId="64a51fd321d500ea" providerId="LiveId" clId="{6B838F76-3B07-4B1B-A1FB-A73961B4066E}" dt="2021-06-04T14:16:13.702" v="349" actId="2085"/>
          <ac:spMkLst>
            <pc:docMk/>
            <pc:sldMk cId="4090972676" sldId="263"/>
            <ac:spMk id="4" creationId="{8D8547F1-E4EF-442A-9260-7D30355D40EB}"/>
          </ac:spMkLst>
        </pc:spChg>
        <pc:spChg chg="del mod ord">
          <ac:chgData name="Tarcísio Liberato" userId="64a51fd321d500ea" providerId="LiveId" clId="{6B838F76-3B07-4B1B-A1FB-A73961B4066E}" dt="2021-06-04T13:58:40.273" v="165" actId="478"/>
          <ac:spMkLst>
            <pc:docMk/>
            <pc:sldMk cId="4090972676" sldId="263"/>
            <ac:spMk id="5" creationId="{7234DDF7-671D-41E5-BD4D-2F8D7ACD3450}"/>
          </ac:spMkLst>
        </pc:spChg>
        <pc:spChg chg="add del">
          <ac:chgData name="Tarcísio Liberato" userId="64a51fd321d500ea" providerId="LiveId" clId="{6B838F76-3B07-4B1B-A1FB-A73961B4066E}" dt="2021-06-04T14:08:28.142" v="278" actId="478"/>
          <ac:spMkLst>
            <pc:docMk/>
            <pc:sldMk cId="4090972676" sldId="263"/>
            <ac:spMk id="9" creationId="{6EB1A922-189F-4F34-887F-12922275E8DF}"/>
          </ac:spMkLst>
        </pc:spChg>
        <pc:spChg chg="add mod ord">
          <ac:chgData name="Tarcísio Liberato" userId="64a51fd321d500ea" providerId="LiveId" clId="{6B838F76-3B07-4B1B-A1FB-A73961B4066E}" dt="2021-06-04T14:15:10.499" v="320" actId="207"/>
          <ac:spMkLst>
            <pc:docMk/>
            <pc:sldMk cId="4090972676" sldId="263"/>
            <ac:spMk id="11" creationId="{F6A5AB15-F201-4EF7-BDD2-F77CE6C2829E}"/>
          </ac:spMkLst>
        </pc:spChg>
        <pc:spChg chg="add mod">
          <ac:chgData name="Tarcísio Liberato" userId="64a51fd321d500ea" providerId="LiveId" clId="{6B838F76-3B07-4B1B-A1FB-A73961B4066E}" dt="2021-06-04T14:11:28.006" v="293" actId="1076"/>
          <ac:spMkLst>
            <pc:docMk/>
            <pc:sldMk cId="4090972676" sldId="263"/>
            <ac:spMk id="13" creationId="{BAF541B9-A241-446E-93C9-A55395BB99B5}"/>
          </ac:spMkLst>
        </pc:spChg>
        <pc:spChg chg="add mod">
          <ac:chgData name="Tarcísio Liberato" userId="64a51fd321d500ea" providerId="LiveId" clId="{6B838F76-3B07-4B1B-A1FB-A73961B4066E}" dt="2021-06-04T15:30:19.598" v="532" actId="1076"/>
          <ac:spMkLst>
            <pc:docMk/>
            <pc:sldMk cId="4090972676" sldId="263"/>
            <ac:spMk id="14" creationId="{2FA34B21-15BE-4B8E-B3C9-C197A16E67FE}"/>
          </ac:spMkLst>
        </pc:spChg>
        <pc:spChg chg="add mod">
          <ac:chgData name="Tarcísio Liberato" userId="64a51fd321d500ea" providerId="LiveId" clId="{6B838F76-3B07-4B1B-A1FB-A73961B4066E}" dt="2021-06-04T15:38:02.498" v="760" actId="20577"/>
          <ac:spMkLst>
            <pc:docMk/>
            <pc:sldMk cId="4090972676" sldId="263"/>
            <ac:spMk id="20" creationId="{FC1BAE33-9E67-44F3-9F3D-33622B767F7B}"/>
          </ac:spMkLst>
        </pc:spChg>
        <pc:spChg chg="mod">
          <ac:chgData name="Tarcísio Liberato" userId="64a51fd321d500ea" providerId="LiveId" clId="{6B838F76-3B07-4B1B-A1FB-A73961B4066E}" dt="2021-06-04T14:13:56.856" v="311" actId="1076"/>
          <ac:spMkLst>
            <pc:docMk/>
            <pc:sldMk cId="4090972676" sldId="263"/>
            <ac:spMk id="35" creationId="{BF6F2FE0-053F-4ED4-88AD-E03CB20FF485}"/>
          </ac:spMkLst>
        </pc:spChg>
        <pc:spChg chg="del mod">
          <ac:chgData name="Tarcísio Liberato" userId="64a51fd321d500ea" providerId="LiveId" clId="{6B838F76-3B07-4B1B-A1FB-A73961B4066E}" dt="2021-06-04T14:06:51.666" v="263" actId="478"/>
          <ac:spMkLst>
            <pc:docMk/>
            <pc:sldMk cId="4090972676" sldId="263"/>
            <ac:spMk id="37" creationId="{47018893-DFCC-4B95-ADBD-AD379A0144A8}"/>
          </ac:spMkLst>
        </pc:spChg>
        <pc:spChg chg="del mod">
          <ac:chgData name="Tarcísio Liberato" userId="64a51fd321d500ea" providerId="LiveId" clId="{6B838F76-3B07-4B1B-A1FB-A73961B4066E}" dt="2021-06-04T14:06:54.618" v="265" actId="478"/>
          <ac:spMkLst>
            <pc:docMk/>
            <pc:sldMk cId="4090972676" sldId="263"/>
            <ac:spMk id="39" creationId="{339E15F1-8022-43CD-9E55-47481D8F80D4}"/>
          </ac:spMkLst>
        </pc:spChg>
        <pc:spChg chg="del mod">
          <ac:chgData name="Tarcísio Liberato" userId="64a51fd321d500ea" providerId="LiveId" clId="{6B838F76-3B07-4B1B-A1FB-A73961B4066E}" dt="2021-06-04T14:06:57.621" v="266" actId="478"/>
          <ac:spMkLst>
            <pc:docMk/>
            <pc:sldMk cId="4090972676" sldId="263"/>
            <ac:spMk id="40" creationId="{70250656-9121-4414-B2F7-416AD5A731EC}"/>
          </ac:spMkLst>
        </pc:spChg>
        <pc:spChg chg="mod">
          <ac:chgData name="Tarcísio Liberato" userId="64a51fd321d500ea" providerId="LiveId" clId="{6B838F76-3B07-4B1B-A1FB-A73961B4066E}" dt="2021-06-04T15:29:18.488" v="453" actId="207"/>
          <ac:spMkLst>
            <pc:docMk/>
            <pc:sldMk cId="4090972676" sldId="263"/>
            <ac:spMk id="44" creationId="{87D5C977-C627-4DEE-8EFF-CF485F89E70F}"/>
          </ac:spMkLst>
        </pc:spChg>
        <pc:spChg chg="del mod ord">
          <ac:chgData name="Tarcísio Liberato" userId="64a51fd321d500ea" providerId="LiveId" clId="{6B838F76-3B07-4B1B-A1FB-A73961B4066E}" dt="2021-06-04T14:00:19.679" v="177" actId="478"/>
          <ac:spMkLst>
            <pc:docMk/>
            <pc:sldMk cId="4090972676" sldId="263"/>
            <ac:spMk id="46" creationId="{87C1F43E-6059-4EB5-A61B-B5E005DBF33D}"/>
          </ac:spMkLst>
        </pc:spChg>
        <pc:spChg chg="del ord">
          <ac:chgData name="Tarcísio Liberato" userId="64a51fd321d500ea" providerId="LiveId" clId="{6B838F76-3B07-4B1B-A1FB-A73961B4066E}" dt="2021-06-04T14:00:29.513" v="180" actId="478"/>
          <ac:spMkLst>
            <pc:docMk/>
            <pc:sldMk cId="4090972676" sldId="263"/>
            <ac:spMk id="47" creationId="{33F36FAF-EBD9-4B77-BD30-E864E22CA9E2}"/>
          </ac:spMkLst>
        </pc:spChg>
        <pc:spChg chg="del mod ord">
          <ac:chgData name="Tarcísio Liberato" userId="64a51fd321d500ea" providerId="LiveId" clId="{6B838F76-3B07-4B1B-A1FB-A73961B4066E}" dt="2021-06-04T14:00:36.900" v="182" actId="478"/>
          <ac:spMkLst>
            <pc:docMk/>
            <pc:sldMk cId="4090972676" sldId="263"/>
            <ac:spMk id="48" creationId="{FFB54F9D-9B8E-40C2-B554-35F2BBB7B698}"/>
          </ac:spMkLst>
        </pc:spChg>
        <pc:spChg chg="add del mod">
          <ac:chgData name="Tarcísio Liberato" userId="64a51fd321d500ea" providerId="LiveId" clId="{6B838F76-3B07-4B1B-A1FB-A73961B4066E}" dt="2021-06-04T13:52:18.679" v="79"/>
          <ac:spMkLst>
            <pc:docMk/>
            <pc:sldMk cId="4090972676" sldId="263"/>
            <ac:spMk id="50" creationId="{DD259B0C-D39A-4722-91AF-53BBF3369CC6}"/>
          </ac:spMkLst>
        </pc:spChg>
        <pc:spChg chg="add del mod ord">
          <ac:chgData name="Tarcísio Liberato" userId="64a51fd321d500ea" providerId="LiveId" clId="{6B838F76-3B07-4B1B-A1FB-A73961B4066E}" dt="2021-06-04T14:00:42.230" v="184" actId="478"/>
          <ac:spMkLst>
            <pc:docMk/>
            <pc:sldMk cId="4090972676" sldId="263"/>
            <ac:spMk id="53" creationId="{50B71525-0AF4-4546-9152-6255A9ACF43F}"/>
          </ac:spMkLst>
        </pc:spChg>
        <pc:spChg chg="add mod">
          <ac:chgData name="Tarcísio Liberato" userId="64a51fd321d500ea" providerId="LiveId" clId="{6B838F76-3B07-4B1B-A1FB-A73961B4066E}" dt="2021-06-04T14:15:18.155" v="322" actId="1076"/>
          <ac:spMkLst>
            <pc:docMk/>
            <pc:sldMk cId="4090972676" sldId="263"/>
            <ac:spMk id="55" creationId="{AA7BAAEE-484A-43F8-9CD2-3C0681646ED8}"/>
          </ac:spMkLst>
        </pc:spChg>
        <pc:spChg chg="add mod">
          <ac:chgData name="Tarcísio Liberato" userId="64a51fd321d500ea" providerId="LiveId" clId="{6B838F76-3B07-4B1B-A1FB-A73961B4066E}" dt="2021-06-04T14:02:37.021" v="211" actId="1076"/>
          <ac:spMkLst>
            <pc:docMk/>
            <pc:sldMk cId="4090972676" sldId="263"/>
            <ac:spMk id="56" creationId="{7E7213AE-B5B8-40D8-BB99-0FF67F75521F}"/>
          </ac:spMkLst>
        </pc:spChg>
        <pc:spChg chg="add mod">
          <ac:chgData name="Tarcísio Liberato" userId="64a51fd321d500ea" providerId="LiveId" clId="{6B838F76-3B07-4B1B-A1FB-A73961B4066E}" dt="2021-06-04T14:02:37.021" v="211" actId="1076"/>
          <ac:spMkLst>
            <pc:docMk/>
            <pc:sldMk cId="4090972676" sldId="263"/>
            <ac:spMk id="57" creationId="{85317422-0AA9-4D9F-92E0-0F71C4E7F9FA}"/>
          </ac:spMkLst>
        </pc:spChg>
        <pc:spChg chg="add mod">
          <ac:chgData name="Tarcísio Liberato" userId="64a51fd321d500ea" providerId="LiveId" clId="{6B838F76-3B07-4B1B-A1FB-A73961B4066E}" dt="2021-06-04T14:02:37.021" v="211" actId="1076"/>
          <ac:spMkLst>
            <pc:docMk/>
            <pc:sldMk cId="4090972676" sldId="263"/>
            <ac:spMk id="58" creationId="{94EFA0EC-E7C2-4D4F-9370-7074F891F737}"/>
          </ac:spMkLst>
        </pc:spChg>
        <pc:spChg chg="add mod">
          <ac:chgData name="Tarcísio Liberato" userId="64a51fd321d500ea" providerId="LiveId" clId="{6B838F76-3B07-4B1B-A1FB-A73961B4066E}" dt="2021-06-04T14:04:36.877" v="230" actId="20577"/>
          <ac:spMkLst>
            <pc:docMk/>
            <pc:sldMk cId="4090972676" sldId="263"/>
            <ac:spMk id="59" creationId="{935CC8B5-4CBB-4075-A9C3-48F7068FF842}"/>
          </ac:spMkLst>
        </pc:spChg>
        <pc:spChg chg="add mod">
          <ac:chgData name="Tarcísio Liberato" userId="64a51fd321d500ea" providerId="LiveId" clId="{6B838F76-3B07-4B1B-A1FB-A73961B4066E}" dt="2021-06-04T14:06:08.732" v="241" actId="20577"/>
          <ac:spMkLst>
            <pc:docMk/>
            <pc:sldMk cId="4090972676" sldId="263"/>
            <ac:spMk id="60" creationId="{43789FBD-F70A-4AFA-A8D9-6ED0B2B520E4}"/>
          </ac:spMkLst>
        </pc:spChg>
        <pc:spChg chg="add mod">
          <ac:chgData name="Tarcísio Liberato" userId="64a51fd321d500ea" providerId="LiveId" clId="{6B838F76-3B07-4B1B-A1FB-A73961B4066E}" dt="2021-06-04T14:06:26.261" v="254" actId="20577"/>
          <ac:spMkLst>
            <pc:docMk/>
            <pc:sldMk cId="4090972676" sldId="263"/>
            <ac:spMk id="61" creationId="{2F609AB5-B1D1-49C9-9F1C-25070A43FF02}"/>
          </ac:spMkLst>
        </pc:spChg>
        <pc:spChg chg="add mod">
          <ac:chgData name="Tarcísio Liberato" userId="64a51fd321d500ea" providerId="LiveId" clId="{6B838F76-3B07-4B1B-A1FB-A73961B4066E}" dt="2021-06-04T14:06:43.805" v="261" actId="20577"/>
          <ac:spMkLst>
            <pc:docMk/>
            <pc:sldMk cId="4090972676" sldId="263"/>
            <ac:spMk id="62" creationId="{5FE73017-B015-4B94-9F94-CDC4B6FBAACD}"/>
          </ac:spMkLst>
        </pc:spChg>
        <pc:spChg chg="add mod">
          <ac:chgData name="Tarcísio Liberato" userId="64a51fd321d500ea" providerId="LiveId" clId="{6B838F76-3B07-4B1B-A1FB-A73961B4066E}" dt="2021-06-04T14:11:47.584" v="295" actId="1076"/>
          <ac:spMkLst>
            <pc:docMk/>
            <pc:sldMk cId="4090972676" sldId="263"/>
            <ac:spMk id="63" creationId="{82B55724-DA5E-44E8-9F3B-476D7096F11F}"/>
          </ac:spMkLst>
        </pc:spChg>
        <pc:spChg chg="add mod">
          <ac:chgData name="Tarcísio Liberato" userId="64a51fd321d500ea" providerId="LiveId" clId="{6B838F76-3B07-4B1B-A1FB-A73961B4066E}" dt="2021-06-04T14:11:56.848" v="297" actId="1076"/>
          <ac:spMkLst>
            <pc:docMk/>
            <pc:sldMk cId="4090972676" sldId="263"/>
            <ac:spMk id="64" creationId="{E5E5BD1B-C6D7-4328-966B-12E7802C2BB6}"/>
          </ac:spMkLst>
        </pc:spChg>
        <pc:spChg chg="add mod">
          <ac:chgData name="Tarcísio Liberato" userId="64a51fd321d500ea" providerId="LiveId" clId="{6B838F76-3B07-4B1B-A1FB-A73961B4066E}" dt="2021-06-04T14:12:03.062" v="299" actId="1076"/>
          <ac:spMkLst>
            <pc:docMk/>
            <pc:sldMk cId="4090972676" sldId="263"/>
            <ac:spMk id="65" creationId="{805D252B-79E8-421F-978C-86F414FBDC9A}"/>
          </ac:spMkLst>
        </pc:spChg>
        <pc:spChg chg="add mod">
          <ac:chgData name="Tarcísio Liberato" userId="64a51fd321d500ea" providerId="LiveId" clId="{6B838F76-3B07-4B1B-A1FB-A73961B4066E}" dt="2021-06-04T14:12:26.961" v="303" actId="1076"/>
          <ac:spMkLst>
            <pc:docMk/>
            <pc:sldMk cId="4090972676" sldId="263"/>
            <ac:spMk id="66" creationId="{6DA0AD92-C880-4B57-8B2E-034D76BDD9DD}"/>
          </ac:spMkLst>
        </pc:spChg>
        <pc:spChg chg="add mod">
          <ac:chgData name="Tarcísio Liberato" userId="64a51fd321d500ea" providerId="LiveId" clId="{6B838F76-3B07-4B1B-A1FB-A73961B4066E}" dt="2021-06-04T15:31:08.766" v="678" actId="1076"/>
          <ac:spMkLst>
            <pc:docMk/>
            <pc:sldMk cId="4090972676" sldId="263"/>
            <ac:spMk id="68" creationId="{36A6D9E6-F8E1-4CD9-B611-7C14AC255EE1}"/>
          </ac:spMkLst>
        </pc:spChg>
        <pc:picChg chg="del ord">
          <ac:chgData name="Tarcísio Liberato" userId="64a51fd321d500ea" providerId="LiveId" clId="{6B838F76-3B07-4B1B-A1FB-A73961B4066E}" dt="2021-06-04T13:56:09.082" v="154" actId="478"/>
          <ac:picMkLst>
            <pc:docMk/>
            <pc:sldMk cId="4090972676" sldId="263"/>
            <ac:picMk id="2" creationId="{E799C4E1-03C2-438A-8FA7-01E243845D0D}"/>
          </ac:picMkLst>
        </pc:picChg>
        <pc:picChg chg="del mod">
          <ac:chgData name="Tarcísio Liberato" userId="64a51fd321d500ea" providerId="LiveId" clId="{6B838F76-3B07-4B1B-A1FB-A73961B4066E}" dt="2021-06-04T13:56:16.153" v="155" actId="478"/>
          <ac:picMkLst>
            <pc:docMk/>
            <pc:sldMk cId="4090972676" sldId="263"/>
            <ac:picMk id="7" creationId="{6BA5ABA8-257B-446F-A616-F5522D1A0883}"/>
          </ac:picMkLst>
        </pc:picChg>
        <pc:picChg chg="add mod ord">
          <ac:chgData name="Tarcísio Liberato" userId="64a51fd321d500ea" providerId="LiveId" clId="{6B838F76-3B07-4B1B-A1FB-A73961B4066E}" dt="2021-06-04T14:15:52.851" v="336" actId="167"/>
          <ac:picMkLst>
            <pc:docMk/>
            <pc:sldMk cId="4090972676" sldId="263"/>
            <ac:picMk id="67" creationId="{B523ABD4-212D-4C3D-8C21-B1CAFD91B017}"/>
          </ac:picMkLst>
        </pc:picChg>
        <pc:cxnChg chg="add">
          <ac:chgData name="Tarcísio Liberato" userId="64a51fd321d500ea" providerId="LiveId" clId="{6B838F76-3B07-4B1B-A1FB-A73961B4066E}" dt="2021-06-04T15:31:15.673" v="679" actId="11529"/>
          <ac:cxnSpMkLst>
            <pc:docMk/>
            <pc:sldMk cId="4090972676" sldId="263"/>
            <ac:cxnSpMk id="18" creationId="{4235AA4B-3184-4A12-AD02-CDA58A5DAFCB}"/>
          </ac:cxnSpMkLst>
        </pc:cxnChg>
        <pc:cxnChg chg="add mod">
          <ac:chgData name="Tarcísio Liberato" userId="64a51fd321d500ea" providerId="LiveId" clId="{6B838F76-3B07-4B1B-A1FB-A73961B4066E}" dt="2021-06-04T15:38:39.606" v="766" actId="14100"/>
          <ac:cxnSpMkLst>
            <pc:docMk/>
            <pc:sldMk cId="4090972676" sldId="263"/>
            <ac:cxnSpMk id="69" creationId="{47D41D35-621A-433F-A8A4-22CF9CDA579E}"/>
          </ac:cxnSpMkLst>
        </pc:cxnChg>
        <pc:cxnChg chg="add mod">
          <ac:chgData name="Tarcísio Liberato" userId="64a51fd321d500ea" providerId="LiveId" clId="{6B838F76-3B07-4B1B-A1FB-A73961B4066E}" dt="2021-06-04T15:38:50.815" v="769" actId="14100"/>
          <ac:cxnSpMkLst>
            <pc:docMk/>
            <pc:sldMk cId="4090972676" sldId="263"/>
            <ac:cxnSpMk id="70" creationId="{398CC74C-932D-4457-98FB-87F430B71B90}"/>
          </ac:cxnSpMkLst>
        </pc:cxnChg>
        <pc:cxnChg chg="add mod">
          <ac:chgData name="Tarcísio Liberato" userId="64a51fd321d500ea" providerId="LiveId" clId="{6B838F76-3B07-4B1B-A1FB-A73961B4066E}" dt="2021-06-04T15:39:00.627" v="772" actId="14100"/>
          <ac:cxnSpMkLst>
            <pc:docMk/>
            <pc:sldMk cId="4090972676" sldId="263"/>
            <ac:cxnSpMk id="72" creationId="{51D30CEC-7E94-4273-AD78-43082309FA12}"/>
          </ac:cxnSpMkLst>
        </pc:cxnChg>
      </pc:sldChg>
      <pc:sldChg chg="addSp delSp modSp add mod">
        <pc:chgData name="Tarcísio Liberato" userId="64a51fd321d500ea" providerId="LiveId" clId="{6B838F76-3B07-4B1B-A1FB-A73961B4066E}" dt="2021-06-04T15:48:11.686" v="1136" actId="11529"/>
        <pc:sldMkLst>
          <pc:docMk/>
          <pc:sldMk cId="1108688594" sldId="264"/>
        </pc:sldMkLst>
        <pc:spChg chg="add mod">
          <ac:chgData name="Tarcísio Liberato" userId="64a51fd321d500ea" providerId="LiveId" clId="{6B838F76-3B07-4B1B-A1FB-A73961B4066E}" dt="2021-06-04T15:41:11.450" v="824" actId="20577"/>
          <ac:spMkLst>
            <pc:docMk/>
            <pc:sldMk cId="1108688594" sldId="264"/>
            <ac:spMk id="2" creationId="{DF86517B-5CC0-4F21-97D6-38E9A43573CB}"/>
          </ac:spMkLst>
        </pc:spChg>
        <pc:spChg chg="mod">
          <ac:chgData name="Tarcísio Liberato" userId="64a51fd321d500ea" providerId="LiveId" clId="{6B838F76-3B07-4B1B-A1FB-A73961B4066E}" dt="2021-06-04T15:48:05.361" v="1135" actId="1076"/>
          <ac:spMkLst>
            <pc:docMk/>
            <pc:sldMk cId="1108688594" sldId="264"/>
            <ac:spMk id="14" creationId="{2FA34B21-15BE-4B8E-B3C9-C197A16E67FE}"/>
          </ac:spMkLst>
        </pc:spChg>
        <pc:spChg chg="del">
          <ac:chgData name="Tarcísio Liberato" userId="64a51fd321d500ea" providerId="LiveId" clId="{6B838F76-3B07-4B1B-A1FB-A73961B4066E}" dt="2021-06-04T15:39:22.944" v="775" actId="478"/>
          <ac:spMkLst>
            <pc:docMk/>
            <pc:sldMk cId="1108688594" sldId="264"/>
            <ac:spMk id="20" creationId="{FC1BAE33-9E67-44F3-9F3D-33622B767F7B}"/>
          </ac:spMkLst>
        </pc:spChg>
        <pc:spChg chg="del">
          <ac:chgData name="Tarcísio Liberato" userId="64a51fd321d500ea" providerId="LiveId" clId="{6B838F76-3B07-4B1B-A1FB-A73961B4066E}" dt="2021-06-04T15:39:28.781" v="779" actId="478"/>
          <ac:spMkLst>
            <pc:docMk/>
            <pc:sldMk cId="1108688594" sldId="264"/>
            <ac:spMk id="68" creationId="{36A6D9E6-F8E1-4CD9-B611-7C14AC255EE1}"/>
          </ac:spMkLst>
        </pc:spChg>
        <pc:spChg chg="add mod">
          <ac:chgData name="Tarcísio Liberato" userId="64a51fd321d500ea" providerId="LiveId" clId="{6B838F76-3B07-4B1B-A1FB-A73961B4066E}" dt="2021-06-04T15:46:10.013" v="1033" actId="2711"/>
          <ac:spMkLst>
            <pc:docMk/>
            <pc:sldMk cId="1108688594" sldId="264"/>
            <ac:spMk id="71" creationId="{50CD47B9-01B4-4F81-8D4A-49313CB36069}"/>
          </ac:spMkLst>
        </pc:spChg>
        <pc:cxnChg chg="add">
          <ac:chgData name="Tarcísio Liberato" userId="64a51fd321d500ea" providerId="LiveId" clId="{6B838F76-3B07-4B1B-A1FB-A73961B4066E}" dt="2021-06-04T15:48:11.686" v="1136" actId="11529"/>
          <ac:cxnSpMkLst>
            <pc:docMk/>
            <pc:sldMk cId="1108688594" sldId="264"/>
            <ac:cxnSpMk id="5" creationId="{BF5198C2-9FD1-4AF1-A48B-8F2EBAD12A41}"/>
          </ac:cxnSpMkLst>
        </pc:cxnChg>
        <pc:cxnChg chg="del">
          <ac:chgData name="Tarcísio Liberato" userId="64a51fd321d500ea" providerId="LiveId" clId="{6B838F76-3B07-4B1B-A1FB-A73961B4066E}" dt="2021-06-04T15:39:30.071" v="780" actId="478"/>
          <ac:cxnSpMkLst>
            <pc:docMk/>
            <pc:sldMk cId="1108688594" sldId="264"/>
            <ac:cxnSpMk id="18" creationId="{4235AA4B-3184-4A12-AD02-CDA58A5DAFCB}"/>
          </ac:cxnSpMkLst>
        </pc:cxnChg>
        <pc:cxnChg chg="del">
          <ac:chgData name="Tarcísio Liberato" userId="64a51fd321d500ea" providerId="LiveId" clId="{6B838F76-3B07-4B1B-A1FB-A73961B4066E}" dt="2021-06-04T15:39:25.501" v="777" actId="478"/>
          <ac:cxnSpMkLst>
            <pc:docMk/>
            <pc:sldMk cId="1108688594" sldId="264"/>
            <ac:cxnSpMk id="69" creationId="{47D41D35-621A-433F-A8A4-22CF9CDA579E}"/>
          </ac:cxnSpMkLst>
        </pc:cxnChg>
        <pc:cxnChg chg="del">
          <ac:chgData name="Tarcísio Liberato" userId="64a51fd321d500ea" providerId="LiveId" clId="{6B838F76-3B07-4B1B-A1FB-A73961B4066E}" dt="2021-06-04T15:39:26.841" v="778" actId="478"/>
          <ac:cxnSpMkLst>
            <pc:docMk/>
            <pc:sldMk cId="1108688594" sldId="264"/>
            <ac:cxnSpMk id="70" creationId="{398CC74C-932D-4457-98FB-87F430B71B90}"/>
          </ac:cxnSpMkLst>
        </pc:cxnChg>
        <pc:cxnChg chg="del">
          <ac:chgData name="Tarcísio Liberato" userId="64a51fd321d500ea" providerId="LiveId" clId="{6B838F76-3B07-4B1B-A1FB-A73961B4066E}" dt="2021-06-04T15:39:24.285" v="776" actId="478"/>
          <ac:cxnSpMkLst>
            <pc:docMk/>
            <pc:sldMk cId="1108688594" sldId="264"/>
            <ac:cxnSpMk id="72" creationId="{51D30CEC-7E94-4273-AD78-43082309FA12}"/>
          </ac:cxnSpMkLst>
        </pc:cxnChg>
      </pc:sldChg>
    </pc:docChg>
  </pc:docChgLst>
  <pc:docChgLst>
    <pc:chgData name="Tarcísio Liberato" userId="64a51fd321d500ea" providerId="LiveId" clId="{B1A6EC54-263D-47DF-A313-61397A05C71F}"/>
    <pc:docChg chg="undo custSel addSld modSld">
      <pc:chgData name="Tarcísio Liberato" userId="64a51fd321d500ea" providerId="LiveId" clId="{B1A6EC54-263D-47DF-A313-61397A05C71F}" dt="2021-06-05T00:17:24.929" v="1979" actId="207"/>
      <pc:docMkLst>
        <pc:docMk/>
      </pc:docMkLst>
      <pc:sldChg chg="modSp mod">
        <pc:chgData name="Tarcísio Liberato" userId="64a51fd321d500ea" providerId="LiveId" clId="{B1A6EC54-263D-47DF-A313-61397A05C71F}" dt="2021-06-04T23:53:40.770" v="1200" actId="20577"/>
        <pc:sldMkLst>
          <pc:docMk/>
          <pc:sldMk cId="954002538" sldId="260"/>
        </pc:sldMkLst>
        <pc:spChg chg="mod">
          <ac:chgData name="Tarcísio Liberato" userId="64a51fd321d500ea" providerId="LiveId" clId="{B1A6EC54-263D-47DF-A313-61397A05C71F}" dt="2021-06-04T23:53:40.770" v="1200" actId="20577"/>
          <ac:spMkLst>
            <pc:docMk/>
            <pc:sldMk cId="954002538" sldId="260"/>
            <ac:spMk id="52" creationId="{F94C4FDD-0830-4094-B7DA-BA9044DCC818}"/>
          </ac:spMkLst>
        </pc:spChg>
      </pc:sldChg>
      <pc:sldChg chg="modSp mod">
        <pc:chgData name="Tarcísio Liberato" userId="64a51fd321d500ea" providerId="LiveId" clId="{B1A6EC54-263D-47DF-A313-61397A05C71F}" dt="2021-06-05T00:11:40.046" v="1849" actId="1076"/>
        <pc:sldMkLst>
          <pc:docMk/>
          <pc:sldMk cId="4090972676" sldId="263"/>
        </pc:sldMkLst>
        <pc:spChg chg="mod">
          <ac:chgData name="Tarcísio Liberato" userId="64a51fd321d500ea" providerId="LiveId" clId="{B1A6EC54-263D-47DF-A313-61397A05C71F}" dt="2021-06-05T00:11:40.046" v="1849" actId="1076"/>
          <ac:spMkLst>
            <pc:docMk/>
            <pc:sldMk cId="4090972676" sldId="263"/>
            <ac:spMk id="52" creationId="{F94C4FDD-0830-4094-B7DA-BA9044DCC818}"/>
          </ac:spMkLst>
        </pc:spChg>
      </pc:sldChg>
      <pc:sldChg chg="modSp mod">
        <pc:chgData name="Tarcísio Liberato" userId="64a51fd321d500ea" providerId="LiveId" clId="{B1A6EC54-263D-47DF-A313-61397A05C71F}" dt="2021-06-05T00:11:46.860" v="1851" actId="1076"/>
        <pc:sldMkLst>
          <pc:docMk/>
          <pc:sldMk cId="1108688594" sldId="264"/>
        </pc:sldMkLst>
        <pc:spChg chg="mod">
          <ac:chgData name="Tarcísio Liberato" userId="64a51fd321d500ea" providerId="LiveId" clId="{B1A6EC54-263D-47DF-A313-61397A05C71F}" dt="2021-06-05T00:11:46.860" v="1851" actId="1076"/>
          <ac:spMkLst>
            <pc:docMk/>
            <pc:sldMk cId="1108688594" sldId="264"/>
            <ac:spMk id="52" creationId="{F94C4FDD-0830-4094-B7DA-BA9044DCC818}"/>
          </ac:spMkLst>
        </pc:spChg>
      </pc:sldChg>
      <pc:sldChg chg="addSp delSp modSp add mod">
        <pc:chgData name="Tarcísio Liberato" userId="64a51fd321d500ea" providerId="LiveId" clId="{B1A6EC54-263D-47DF-A313-61397A05C71F}" dt="2021-06-04T18:48:30.122" v="375" actId="122"/>
        <pc:sldMkLst>
          <pc:docMk/>
          <pc:sldMk cId="779689096" sldId="265"/>
        </pc:sldMkLst>
        <pc:spChg chg="del mod">
          <ac:chgData name="Tarcísio Liberato" userId="64a51fd321d500ea" providerId="LiveId" clId="{B1A6EC54-263D-47DF-A313-61397A05C71F}" dt="2021-06-04T18:31:55.770" v="65" actId="478"/>
          <ac:spMkLst>
            <pc:docMk/>
            <pc:sldMk cId="779689096" sldId="265"/>
            <ac:spMk id="2" creationId="{DF86517B-5CC0-4F21-97D6-38E9A43573CB}"/>
          </ac:spMkLst>
        </pc:spChg>
        <pc:spChg chg="mod">
          <ac:chgData name="Tarcísio Liberato" userId="64a51fd321d500ea" providerId="LiveId" clId="{B1A6EC54-263D-47DF-A313-61397A05C71F}" dt="2021-06-04T18:44:56.431" v="196" actId="1035"/>
          <ac:spMkLst>
            <pc:docMk/>
            <pc:sldMk cId="779689096" sldId="265"/>
            <ac:spMk id="4" creationId="{8D8547F1-E4EF-442A-9260-7D30355D40EB}"/>
          </ac:spMkLst>
        </pc:spChg>
        <pc:spChg chg="del mod">
          <ac:chgData name="Tarcísio Liberato" userId="64a51fd321d500ea" providerId="LiveId" clId="{B1A6EC54-263D-47DF-A313-61397A05C71F}" dt="2021-06-04T18:29:22.767" v="2" actId="478"/>
          <ac:spMkLst>
            <pc:docMk/>
            <pc:sldMk cId="779689096" sldId="265"/>
            <ac:spMk id="6" creationId="{26DC0022-8459-480F-96AA-869935EF2F78}"/>
          </ac:spMkLst>
        </pc:spChg>
        <pc:spChg chg="mod">
          <ac:chgData name="Tarcísio Liberato" userId="64a51fd321d500ea" providerId="LiveId" clId="{B1A6EC54-263D-47DF-A313-61397A05C71F}" dt="2021-06-04T18:44:56.431" v="196" actId="1035"/>
          <ac:spMkLst>
            <pc:docMk/>
            <pc:sldMk cId="779689096" sldId="265"/>
            <ac:spMk id="11" creationId="{F6A5AB15-F201-4EF7-BDD2-F77CE6C2829E}"/>
          </ac:spMkLst>
        </pc:spChg>
        <pc:spChg chg="mod">
          <ac:chgData name="Tarcísio Liberato" userId="64a51fd321d500ea" providerId="LiveId" clId="{B1A6EC54-263D-47DF-A313-61397A05C71F}" dt="2021-06-04T18:44:56.431" v="196" actId="1035"/>
          <ac:spMkLst>
            <pc:docMk/>
            <pc:sldMk cId="779689096" sldId="265"/>
            <ac:spMk id="13" creationId="{BAF541B9-A241-446E-93C9-A55395BB99B5}"/>
          </ac:spMkLst>
        </pc:spChg>
        <pc:spChg chg="del">
          <ac:chgData name="Tarcísio Liberato" userId="64a51fd321d500ea" providerId="LiveId" clId="{B1A6EC54-263D-47DF-A313-61397A05C71F}" dt="2021-06-04T18:30:19.668" v="29" actId="478"/>
          <ac:spMkLst>
            <pc:docMk/>
            <pc:sldMk cId="779689096" sldId="265"/>
            <ac:spMk id="14" creationId="{2FA34B21-15BE-4B8E-B3C9-C197A16E67FE}"/>
          </ac:spMkLst>
        </pc:spChg>
        <pc:spChg chg="del mod">
          <ac:chgData name="Tarcísio Liberato" userId="64a51fd321d500ea" providerId="LiveId" clId="{B1A6EC54-263D-47DF-A313-61397A05C71F}" dt="2021-06-04T18:29:39.732" v="12" actId="478"/>
          <ac:spMkLst>
            <pc:docMk/>
            <pc:sldMk cId="779689096" sldId="265"/>
            <ac:spMk id="19" creationId="{6A50525C-EC88-4130-93AB-59CE94AAD84D}"/>
          </ac:spMkLst>
        </pc:spChg>
        <pc:spChg chg="del mod">
          <ac:chgData name="Tarcísio Liberato" userId="64a51fd321d500ea" providerId="LiveId" clId="{B1A6EC54-263D-47DF-A313-61397A05C71F}" dt="2021-06-04T18:29:39.732" v="12" actId="478"/>
          <ac:spMkLst>
            <pc:docMk/>
            <pc:sldMk cId="779689096" sldId="265"/>
            <ac:spMk id="22" creationId="{A6A42CAB-63D5-42CE-B39B-0D47575425F4}"/>
          </ac:spMkLst>
        </pc:spChg>
        <pc:spChg chg="del mod">
          <ac:chgData name="Tarcísio Liberato" userId="64a51fd321d500ea" providerId="LiveId" clId="{B1A6EC54-263D-47DF-A313-61397A05C71F}" dt="2021-06-04T18:29:39.732" v="12" actId="478"/>
          <ac:spMkLst>
            <pc:docMk/>
            <pc:sldMk cId="779689096" sldId="265"/>
            <ac:spMk id="23" creationId="{CCE0B7CC-4A38-49DF-9C6E-BF98219D1953}"/>
          </ac:spMkLst>
        </pc:spChg>
        <pc:spChg chg="del mod">
          <ac:chgData name="Tarcísio Liberato" userId="64a51fd321d500ea" providerId="LiveId" clId="{B1A6EC54-263D-47DF-A313-61397A05C71F}" dt="2021-06-04T18:29:39.732" v="12" actId="478"/>
          <ac:spMkLst>
            <pc:docMk/>
            <pc:sldMk cId="779689096" sldId="265"/>
            <ac:spMk id="24" creationId="{863806E0-FA04-4562-826E-B1FCB9A58A42}"/>
          </ac:spMkLst>
        </pc:spChg>
        <pc:spChg chg="del mod">
          <ac:chgData name="Tarcísio Liberato" userId="64a51fd321d500ea" providerId="LiveId" clId="{B1A6EC54-263D-47DF-A313-61397A05C71F}" dt="2021-06-04T18:29:39.732" v="12" actId="478"/>
          <ac:spMkLst>
            <pc:docMk/>
            <pc:sldMk cId="779689096" sldId="265"/>
            <ac:spMk id="25" creationId="{6230403F-3C68-4CD6-95F9-28BFB87DCEA2}"/>
          </ac:spMkLst>
        </pc:spChg>
        <pc:spChg chg="del mod">
          <ac:chgData name="Tarcísio Liberato" userId="64a51fd321d500ea" providerId="LiveId" clId="{B1A6EC54-263D-47DF-A313-61397A05C71F}" dt="2021-06-04T18:29:39.732" v="12" actId="478"/>
          <ac:spMkLst>
            <pc:docMk/>
            <pc:sldMk cId="779689096" sldId="265"/>
            <ac:spMk id="26" creationId="{16896495-BFC3-46C4-84D2-322939558BD5}"/>
          </ac:spMkLst>
        </pc:spChg>
        <pc:spChg chg="del mod">
          <ac:chgData name="Tarcísio Liberato" userId="64a51fd321d500ea" providerId="LiveId" clId="{B1A6EC54-263D-47DF-A313-61397A05C71F}" dt="2021-06-04T18:29:39.732" v="12" actId="478"/>
          <ac:spMkLst>
            <pc:docMk/>
            <pc:sldMk cId="779689096" sldId="265"/>
            <ac:spMk id="27" creationId="{AD1203D7-C76F-4B1B-AF40-573FCDA82086}"/>
          </ac:spMkLst>
        </pc:spChg>
        <pc:spChg chg="del mod">
          <ac:chgData name="Tarcísio Liberato" userId="64a51fd321d500ea" providerId="LiveId" clId="{B1A6EC54-263D-47DF-A313-61397A05C71F}" dt="2021-06-04T18:29:39.732" v="12" actId="478"/>
          <ac:spMkLst>
            <pc:docMk/>
            <pc:sldMk cId="779689096" sldId="265"/>
            <ac:spMk id="28" creationId="{5F5C8A3B-ED07-4896-B415-44C8B01523DE}"/>
          </ac:spMkLst>
        </pc:spChg>
        <pc:spChg chg="del mod">
          <ac:chgData name="Tarcísio Liberato" userId="64a51fd321d500ea" providerId="LiveId" clId="{B1A6EC54-263D-47DF-A313-61397A05C71F}" dt="2021-06-04T18:29:39.732" v="12" actId="478"/>
          <ac:spMkLst>
            <pc:docMk/>
            <pc:sldMk cId="779689096" sldId="265"/>
            <ac:spMk id="29" creationId="{52EC3239-2EC2-4A72-B2E4-9506338264AD}"/>
          </ac:spMkLst>
        </pc:spChg>
        <pc:spChg chg="del">
          <ac:chgData name="Tarcísio Liberato" userId="64a51fd321d500ea" providerId="LiveId" clId="{B1A6EC54-263D-47DF-A313-61397A05C71F}" dt="2021-06-04T18:29:50.833" v="19" actId="478"/>
          <ac:spMkLst>
            <pc:docMk/>
            <pc:sldMk cId="779689096" sldId="265"/>
            <ac:spMk id="33" creationId="{502F500A-E3B7-4F20-B6D6-104BEACD5050}"/>
          </ac:spMkLst>
        </pc:spChg>
        <pc:spChg chg="del">
          <ac:chgData name="Tarcísio Liberato" userId="64a51fd321d500ea" providerId="LiveId" clId="{B1A6EC54-263D-47DF-A313-61397A05C71F}" dt="2021-06-04T18:30:02.985" v="24" actId="478"/>
          <ac:spMkLst>
            <pc:docMk/>
            <pc:sldMk cId="779689096" sldId="265"/>
            <ac:spMk id="34" creationId="{18B8DC19-27D8-47AE-BE08-80F201543CDA}"/>
          </ac:spMkLst>
        </pc:spChg>
        <pc:spChg chg="mod">
          <ac:chgData name="Tarcísio Liberato" userId="64a51fd321d500ea" providerId="LiveId" clId="{B1A6EC54-263D-47DF-A313-61397A05C71F}" dt="2021-06-04T18:44:56.431" v="196" actId="1035"/>
          <ac:spMkLst>
            <pc:docMk/>
            <pc:sldMk cId="779689096" sldId="265"/>
            <ac:spMk id="35" creationId="{BF6F2FE0-053F-4ED4-88AD-E03CB20FF485}"/>
          </ac:spMkLst>
        </pc:spChg>
        <pc:spChg chg="del">
          <ac:chgData name="Tarcísio Liberato" userId="64a51fd321d500ea" providerId="LiveId" clId="{B1A6EC54-263D-47DF-A313-61397A05C71F}" dt="2021-06-04T18:29:44.420" v="15" actId="478"/>
          <ac:spMkLst>
            <pc:docMk/>
            <pc:sldMk cId="779689096" sldId="265"/>
            <ac:spMk id="38" creationId="{B74211C4-FCBB-4453-9967-6C24279BFBD8}"/>
          </ac:spMkLst>
        </pc:spChg>
        <pc:spChg chg="del">
          <ac:chgData name="Tarcísio Liberato" userId="64a51fd321d500ea" providerId="LiveId" clId="{B1A6EC54-263D-47DF-A313-61397A05C71F}" dt="2021-06-04T18:29:48.308" v="18" actId="478"/>
          <ac:spMkLst>
            <pc:docMk/>
            <pc:sldMk cId="779689096" sldId="265"/>
            <ac:spMk id="41" creationId="{642DC3B8-1AED-4A0F-9625-A32E619C2D0F}"/>
          </ac:spMkLst>
        </pc:spChg>
        <pc:spChg chg="del mod">
          <ac:chgData name="Tarcísio Liberato" userId="64a51fd321d500ea" providerId="LiveId" clId="{B1A6EC54-263D-47DF-A313-61397A05C71F}" dt="2021-06-04T18:29:42.630" v="14" actId="478"/>
          <ac:spMkLst>
            <pc:docMk/>
            <pc:sldMk cId="779689096" sldId="265"/>
            <ac:spMk id="42" creationId="{CBEDBBCC-F0DB-4941-94E1-538DC8D13FE4}"/>
          </ac:spMkLst>
        </pc:spChg>
        <pc:spChg chg="mod">
          <ac:chgData name="Tarcísio Liberato" userId="64a51fd321d500ea" providerId="LiveId" clId="{B1A6EC54-263D-47DF-A313-61397A05C71F}" dt="2021-06-04T18:44:56.431" v="196" actId="1035"/>
          <ac:spMkLst>
            <pc:docMk/>
            <pc:sldMk cId="779689096" sldId="265"/>
            <ac:spMk id="44" creationId="{87D5C977-C627-4DEE-8EFF-CF485F89E70F}"/>
          </ac:spMkLst>
        </pc:spChg>
        <pc:spChg chg="del">
          <ac:chgData name="Tarcísio Liberato" userId="64a51fd321d500ea" providerId="LiveId" clId="{B1A6EC54-263D-47DF-A313-61397A05C71F}" dt="2021-06-04T18:30:06.514" v="25" actId="478"/>
          <ac:spMkLst>
            <pc:docMk/>
            <pc:sldMk cId="779689096" sldId="265"/>
            <ac:spMk id="52" creationId="{F94C4FDD-0830-4094-B7DA-BA9044DCC818}"/>
          </ac:spMkLst>
        </pc:spChg>
        <pc:spChg chg="add mod">
          <ac:chgData name="Tarcísio Liberato" userId="64a51fd321d500ea" providerId="LiveId" clId="{B1A6EC54-263D-47DF-A313-61397A05C71F}" dt="2021-06-04T18:46:54.841" v="278" actId="20577"/>
          <ac:spMkLst>
            <pc:docMk/>
            <pc:sldMk cId="779689096" sldId="265"/>
            <ac:spMk id="53" creationId="{0FA56701-08DE-46F2-9094-4DFBD8B8EB0D}"/>
          </ac:spMkLst>
        </pc:spChg>
        <pc:spChg chg="del">
          <ac:chgData name="Tarcísio Liberato" userId="64a51fd321d500ea" providerId="LiveId" clId="{B1A6EC54-263D-47DF-A313-61397A05C71F}" dt="2021-06-04T18:30:09.913" v="26" actId="478"/>
          <ac:spMkLst>
            <pc:docMk/>
            <pc:sldMk cId="779689096" sldId="265"/>
            <ac:spMk id="54" creationId="{250C7570-41B0-4EB3-A00C-126DBFB92190}"/>
          </ac:spMkLst>
        </pc:spChg>
        <pc:spChg chg="mod">
          <ac:chgData name="Tarcísio Liberato" userId="64a51fd321d500ea" providerId="LiveId" clId="{B1A6EC54-263D-47DF-A313-61397A05C71F}" dt="2021-06-04T18:44:56.431" v="196" actId="1035"/>
          <ac:spMkLst>
            <pc:docMk/>
            <pc:sldMk cId="779689096" sldId="265"/>
            <ac:spMk id="55" creationId="{AA7BAAEE-484A-43F8-9CD2-3C0681646ED8}"/>
          </ac:spMkLst>
        </pc:spChg>
        <pc:spChg chg="mod">
          <ac:chgData name="Tarcísio Liberato" userId="64a51fd321d500ea" providerId="LiveId" clId="{B1A6EC54-263D-47DF-A313-61397A05C71F}" dt="2021-06-04T18:44:56.431" v="196" actId="1035"/>
          <ac:spMkLst>
            <pc:docMk/>
            <pc:sldMk cId="779689096" sldId="265"/>
            <ac:spMk id="56" creationId="{7E7213AE-B5B8-40D8-BB99-0FF67F75521F}"/>
          </ac:spMkLst>
        </pc:spChg>
        <pc:spChg chg="mod">
          <ac:chgData name="Tarcísio Liberato" userId="64a51fd321d500ea" providerId="LiveId" clId="{B1A6EC54-263D-47DF-A313-61397A05C71F}" dt="2021-06-04T18:44:56.431" v="196" actId="1035"/>
          <ac:spMkLst>
            <pc:docMk/>
            <pc:sldMk cId="779689096" sldId="265"/>
            <ac:spMk id="57" creationId="{85317422-0AA9-4D9F-92E0-0F71C4E7F9FA}"/>
          </ac:spMkLst>
        </pc:spChg>
        <pc:spChg chg="mod">
          <ac:chgData name="Tarcísio Liberato" userId="64a51fd321d500ea" providerId="LiveId" clId="{B1A6EC54-263D-47DF-A313-61397A05C71F}" dt="2021-06-04T18:44:56.431" v="196" actId="1035"/>
          <ac:spMkLst>
            <pc:docMk/>
            <pc:sldMk cId="779689096" sldId="265"/>
            <ac:spMk id="58" creationId="{94EFA0EC-E7C2-4D4F-9370-7074F891F737}"/>
          </ac:spMkLst>
        </pc:spChg>
        <pc:spChg chg="mod">
          <ac:chgData name="Tarcísio Liberato" userId="64a51fd321d500ea" providerId="LiveId" clId="{B1A6EC54-263D-47DF-A313-61397A05C71F}" dt="2021-06-04T18:44:56.431" v="196" actId="1035"/>
          <ac:spMkLst>
            <pc:docMk/>
            <pc:sldMk cId="779689096" sldId="265"/>
            <ac:spMk id="59" creationId="{935CC8B5-4CBB-4075-A9C3-48F7068FF842}"/>
          </ac:spMkLst>
        </pc:spChg>
        <pc:spChg chg="mod">
          <ac:chgData name="Tarcísio Liberato" userId="64a51fd321d500ea" providerId="LiveId" clId="{B1A6EC54-263D-47DF-A313-61397A05C71F}" dt="2021-06-04T18:44:56.431" v="196" actId="1035"/>
          <ac:spMkLst>
            <pc:docMk/>
            <pc:sldMk cId="779689096" sldId="265"/>
            <ac:spMk id="60" creationId="{43789FBD-F70A-4AFA-A8D9-6ED0B2B520E4}"/>
          </ac:spMkLst>
        </pc:spChg>
        <pc:spChg chg="mod">
          <ac:chgData name="Tarcísio Liberato" userId="64a51fd321d500ea" providerId="LiveId" clId="{B1A6EC54-263D-47DF-A313-61397A05C71F}" dt="2021-06-04T18:44:56.431" v="196" actId="1035"/>
          <ac:spMkLst>
            <pc:docMk/>
            <pc:sldMk cId="779689096" sldId="265"/>
            <ac:spMk id="61" creationId="{2F609AB5-B1D1-49C9-9F1C-25070A43FF02}"/>
          </ac:spMkLst>
        </pc:spChg>
        <pc:spChg chg="mod">
          <ac:chgData name="Tarcísio Liberato" userId="64a51fd321d500ea" providerId="LiveId" clId="{B1A6EC54-263D-47DF-A313-61397A05C71F}" dt="2021-06-04T18:44:56.431" v="196" actId="1035"/>
          <ac:spMkLst>
            <pc:docMk/>
            <pc:sldMk cId="779689096" sldId="265"/>
            <ac:spMk id="62" creationId="{5FE73017-B015-4B94-9F94-CDC4B6FBAACD}"/>
          </ac:spMkLst>
        </pc:spChg>
        <pc:spChg chg="mod">
          <ac:chgData name="Tarcísio Liberato" userId="64a51fd321d500ea" providerId="LiveId" clId="{B1A6EC54-263D-47DF-A313-61397A05C71F}" dt="2021-06-04T18:44:56.431" v="196" actId="1035"/>
          <ac:spMkLst>
            <pc:docMk/>
            <pc:sldMk cId="779689096" sldId="265"/>
            <ac:spMk id="63" creationId="{82B55724-DA5E-44E8-9F3B-476D7096F11F}"/>
          </ac:spMkLst>
        </pc:spChg>
        <pc:spChg chg="mod">
          <ac:chgData name="Tarcísio Liberato" userId="64a51fd321d500ea" providerId="LiveId" clId="{B1A6EC54-263D-47DF-A313-61397A05C71F}" dt="2021-06-04T18:44:56.431" v="196" actId="1035"/>
          <ac:spMkLst>
            <pc:docMk/>
            <pc:sldMk cId="779689096" sldId="265"/>
            <ac:spMk id="64" creationId="{E5E5BD1B-C6D7-4328-966B-12E7802C2BB6}"/>
          </ac:spMkLst>
        </pc:spChg>
        <pc:spChg chg="mod">
          <ac:chgData name="Tarcísio Liberato" userId="64a51fd321d500ea" providerId="LiveId" clId="{B1A6EC54-263D-47DF-A313-61397A05C71F}" dt="2021-06-04T18:44:56.431" v="196" actId="1035"/>
          <ac:spMkLst>
            <pc:docMk/>
            <pc:sldMk cId="779689096" sldId="265"/>
            <ac:spMk id="65" creationId="{805D252B-79E8-421F-978C-86F414FBDC9A}"/>
          </ac:spMkLst>
        </pc:spChg>
        <pc:spChg chg="mod">
          <ac:chgData name="Tarcísio Liberato" userId="64a51fd321d500ea" providerId="LiveId" clId="{B1A6EC54-263D-47DF-A313-61397A05C71F}" dt="2021-06-04T18:44:56.431" v="196" actId="1035"/>
          <ac:spMkLst>
            <pc:docMk/>
            <pc:sldMk cId="779689096" sldId="265"/>
            <ac:spMk id="66" creationId="{6DA0AD92-C880-4B57-8B2E-034D76BDD9DD}"/>
          </ac:spMkLst>
        </pc:spChg>
        <pc:spChg chg="del">
          <ac:chgData name="Tarcísio Liberato" userId="64a51fd321d500ea" providerId="LiveId" clId="{B1A6EC54-263D-47DF-A313-61397A05C71F}" dt="2021-06-04T18:30:30.652" v="32" actId="478"/>
          <ac:spMkLst>
            <pc:docMk/>
            <pc:sldMk cId="779689096" sldId="265"/>
            <ac:spMk id="71" creationId="{50CD47B9-01B4-4F81-8D4A-49313CB36069}"/>
          </ac:spMkLst>
        </pc:spChg>
        <pc:spChg chg="add mod">
          <ac:chgData name="Tarcísio Liberato" userId="64a51fd321d500ea" providerId="LiveId" clId="{B1A6EC54-263D-47DF-A313-61397A05C71F}" dt="2021-06-04T18:48:30.122" v="375" actId="122"/>
          <ac:spMkLst>
            <pc:docMk/>
            <pc:sldMk cId="779689096" sldId="265"/>
            <ac:spMk id="72" creationId="{6500DBEF-BEB7-4FB1-8216-8AD52BED3F19}"/>
          </ac:spMkLst>
        </pc:spChg>
        <pc:grpChg chg="del mod">
          <ac:chgData name="Tarcísio Liberato" userId="64a51fd321d500ea" providerId="LiveId" clId="{B1A6EC54-263D-47DF-A313-61397A05C71F}" dt="2021-06-04T18:29:54.219" v="21" actId="478"/>
          <ac:grpSpMkLst>
            <pc:docMk/>
            <pc:sldMk cId="779689096" sldId="265"/>
            <ac:grpSpMk id="32" creationId="{474AF957-309B-4A9D-B44F-0859ADC092AE}"/>
          </ac:grpSpMkLst>
        </pc:grpChg>
        <pc:grpChg chg="del mod">
          <ac:chgData name="Tarcísio Liberato" userId="64a51fd321d500ea" providerId="LiveId" clId="{B1A6EC54-263D-47DF-A313-61397A05C71F}" dt="2021-06-04T18:29:46.834" v="17" actId="478"/>
          <ac:grpSpMkLst>
            <pc:docMk/>
            <pc:sldMk cId="779689096" sldId="265"/>
            <ac:grpSpMk id="49" creationId="{2EC31B3C-390F-4967-B4D9-BCC770BE6579}"/>
          </ac:grpSpMkLst>
        </pc:grpChg>
        <pc:picChg chg="add mod">
          <ac:chgData name="Tarcísio Liberato" userId="64a51fd321d500ea" providerId="LiveId" clId="{B1A6EC54-263D-47DF-A313-61397A05C71F}" dt="2021-06-04T18:47:00.112" v="279" actId="1440"/>
          <ac:picMkLst>
            <pc:docMk/>
            <pc:sldMk cId="779689096" sldId="265"/>
            <ac:picMk id="7" creationId="{5AAD91D0-26CD-4E09-AF6E-12F7FE7F776F}"/>
          </ac:picMkLst>
        </pc:picChg>
        <pc:picChg chg="del mod">
          <ac:chgData name="Tarcísio Liberato" userId="64a51fd321d500ea" providerId="LiveId" clId="{B1A6EC54-263D-47DF-A313-61397A05C71F}" dt="2021-06-04T18:29:26.121" v="4" actId="478"/>
          <ac:picMkLst>
            <pc:docMk/>
            <pc:sldMk cId="779689096" sldId="265"/>
            <ac:picMk id="8" creationId="{C4A2EABF-1FB9-4515-91F9-7799F3700A91}"/>
          </ac:picMkLst>
        </pc:picChg>
        <pc:picChg chg="del mod">
          <ac:chgData name="Tarcísio Liberato" userId="64a51fd321d500ea" providerId="LiveId" clId="{B1A6EC54-263D-47DF-A313-61397A05C71F}" dt="2021-06-04T18:29:28.755" v="6" actId="478"/>
          <ac:picMkLst>
            <pc:docMk/>
            <pc:sldMk cId="779689096" sldId="265"/>
            <ac:picMk id="36" creationId="{E60AC9F6-0947-4AAE-AD5D-18E3FCBB0B17}"/>
          </ac:picMkLst>
        </pc:picChg>
        <pc:picChg chg="del mod">
          <ac:chgData name="Tarcísio Liberato" userId="64a51fd321d500ea" providerId="LiveId" clId="{B1A6EC54-263D-47DF-A313-61397A05C71F}" dt="2021-06-04T18:29:39.732" v="12" actId="478"/>
          <ac:picMkLst>
            <pc:docMk/>
            <pc:sldMk cId="779689096" sldId="265"/>
            <ac:picMk id="51" creationId="{77C72537-D758-400B-AB40-65464EAF77AA}"/>
          </ac:picMkLst>
        </pc:picChg>
        <pc:picChg chg="mod">
          <ac:chgData name="Tarcísio Liberato" userId="64a51fd321d500ea" providerId="LiveId" clId="{B1A6EC54-263D-47DF-A313-61397A05C71F}" dt="2021-06-04T18:45:07.209" v="197" actId="14100"/>
          <ac:picMkLst>
            <pc:docMk/>
            <pc:sldMk cId="779689096" sldId="265"/>
            <ac:picMk id="67" creationId="{B523ABD4-212D-4C3D-8C21-B1CAFD91B017}"/>
          </ac:picMkLst>
        </pc:picChg>
        <pc:picChg chg="add mod">
          <ac:chgData name="Tarcísio Liberato" userId="64a51fd321d500ea" providerId="LiveId" clId="{B1A6EC54-263D-47DF-A313-61397A05C71F}" dt="2021-06-04T18:47:33.564" v="288" actId="1076"/>
          <ac:picMkLst>
            <pc:docMk/>
            <pc:sldMk cId="779689096" sldId="265"/>
            <ac:picMk id="68" creationId="{86D3B263-2267-460C-9B19-5BC2A1C3C7BD}"/>
          </ac:picMkLst>
        </pc:picChg>
        <pc:picChg chg="add mod">
          <ac:chgData name="Tarcísio Liberato" userId="64a51fd321d500ea" providerId="LiveId" clId="{B1A6EC54-263D-47DF-A313-61397A05C71F}" dt="2021-06-04T18:47:35.847" v="289" actId="1076"/>
          <ac:picMkLst>
            <pc:docMk/>
            <pc:sldMk cId="779689096" sldId="265"/>
            <ac:picMk id="69" creationId="{BA833381-8258-41E9-8580-96849E9C9844}"/>
          </ac:picMkLst>
        </pc:picChg>
        <pc:picChg chg="add mod">
          <ac:chgData name="Tarcísio Liberato" userId="64a51fd321d500ea" providerId="LiveId" clId="{B1A6EC54-263D-47DF-A313-61397A05C71F}" dt="2021-06-04T18:47:29.975" v="287" actId="1076"/>
          <ac:picMkLst>
            <pc:docMk/>
            <pc:sldMk cId="779689096" sldId="265"/>
            <ac:picMk id="70" creationId="{F14605B2-BF56-40CD-835B-EA99E9FE471D}"/>
          </ac:picMkLst>
        </pc:picChg>
        <pc:cxnChg chg="del">
          <ac:chgData name="Tarcísio Liberato" userId="64a51fd321d500ea" providerId="LiveId" clId="{B1A6EC54-263D-47DF-A313-61397A05C71F}" dt="2021-06-04T18:30:22.271" v="30" actId="478"/>
          <ac:cxnSpMkLst>
            <pc:docMk/>
            <pc:sldMk cId="779689096" sldId="265"/>
            <ac:cxnSpMk id="5" creationId="{BF5198C2-9FD1-4AF1-A48B-8F2EBAD12A41}"/>
          </ac:cxnSpMkLst>
        </pc:cxnChg>
        <pc:cxnChg chg="del mod">
          <ac:chgData name="Tarcísio Liberato" userId="64a51fd321d500ea" providerId="LiveId" clId="{B1A6EC54-263D-47DF-A313-61397A05C71F}" dt="2021-06-04T18:30:15.244" v="28" actId="478"/>
          <ac:cxnSpMkLst>
            <pc:docMk/>
            <pc:sldMk cId="779689096" sldId="265"/>
            <ac:cxnSpMk id="10" creationId="{E0631ABA-B5BA-4370-B4FC-8E91FEB8FB90}"/>
          </ac:cxnSpMkLst>
        </pc:cxnChg>
      </pc:sldChg>
      <pc:sldChg chg="addSp delSp modSp add mod">
        <pc:chgData name="Tarcísio Liberato" userId="64a51fd321d500ea" providerId="LiveId" clId="{B1A6EC54-263D-47DF-A313-61397A05C71F}" dt="2021-06-04T19:11:43.173" v="488" actId="20577"/>
        <pc:sldMkLst>
          <pc:docMk/>
          <pc:sldMk cId="2233226391" sldId="266"/>
        </pc:sldMkLst>
        <pc:spChg chg="del">
          <ac:chgData name="Tarcísio Liberato" userId="64a51fd321d500ea" providerId="LiveId" clId="{B1A6EC54-263D-47DF-A313-61397A05C71F}" dt="2021-06-04T18:48:56.809" v="377" actId="478"/>
          <ac:spMkLst>
            <pc:docMk/>
            <pc:sldMk cId="2233226391" sldId="266"/>
            <ac:spMk id="4" creationId="{8D8547F1-E4EF-442A-9260-7D30355D40EB}"/>
          </ac:spMkLst>
        </pc:spChg>
        <pc:spChg chg="add mod">
          <ac:chgData name="Tarcísio Liberato" userId="64a51fd321d500ea" providerId="LiveId" clId="{B1A6EC54-263D-47DF-A313-61397A05C71F}" dt="2021-06-04T19:11:43.173" v="488" actId="20577"/>
          <ac:spMkLst>
            <pc:docMk/>
            <pc:sldMk cId="2233226391" sldId="266"/>
            <ac:spMk id="8" creationId="{1EE5A114-355C-4858-8205-6850EFB5C4C2}"/>
          </ac:spMkLst>
        </pc:spChg>
        <pc:spChg chg="del mod">
          <ac:chgData name="Tarcísio Liberato" userId="64a51fd321d500ea" providerId="LiveId" clId="{B1A6EC54-263D-47DF-A313-61397A05C71F}" dt="2021-06-04T18:49:07.221" v="381" actId="478"/>
          <ac:spMkLst>
            <pc:docMk/>
            <pc:sldMk cId="2233226391" sldId="266"/>
            <ac:spMk id="11" creationId="{F6A5AB15-F201-4EF7-BDD2-F77CE6C2829E}"/>
          </ac:spMkLst>
        </pc:spChg>
        <pc:spChg chg="del mod">
          <ac:chgData name="Tarcísio Liberato" userId="64a51fd321d500ea" providerId="LiveId" clId="{B1A6EC54-263D-47DF-A313-61397A05C71F}" dt="2021-06-04T18:49:25.963" v="385" actId="478"/>
          <ac:spMkLst>
            <pc:docMk/>
            <pc:sldMk cId="2233226391" sldId="266"/>
            <ac:spMk id="13" creationId="{BAF541B9-A241-446E-93C9-A55395BB99B5}"/>
          </ac:spMkLst>
        </pc:spChg>
        <pc:spChg chg="del">
          <ac:chgData name="Tarcísio Liberato" userId="64a51fd321d500ea" providerId="LiveId" clId="{B1A6EC54-263D-47DF-A313-61397A05C71F}" dt="2021-06-04T18:49:14.589" v="382" actId="478"/>
          <ac:spMkLst>
            <pc:docMk/>
            <pc:sldMk cId="2233226391" sldId="266"/>
            <ac:spMk id="35" creationId="{BF6F2FE0-053F-4ED4-88AD-E03CB20FF485}"/>
          </ac:spMkLst>
        </pc:spChg>
        <pc:spChg chg="del">
          <ac:chgData name="Tarcísio Liberato" userId="64a51fd321d500ea" providerId="LiveId" clId="{B1A6EC54-263D-47DF-A313-61397A05C71F}" dt="2021-06-04T18:49:25.963" v="385" actId="478"/>
          <ac:spMkLst>
            <pc:docMk/>
            <pc:sldMk cId="2233226391" sldId="266"/>
            <ac:spMk id="44" creationId="{87D5C977-C627-4DEE-8EFF-CF485F89E70F}"/>
          </ac:spMkLst>
        </pc:spChg>
        <pc:spChg chg="del">
          <ac:chgData name="Tarcísio Liberato" userId="64a51fd321d500ea" providerId="LiveId" clId="{B1A6EC54-263D-47DF-A313-61397A05C71F}" dt="2021-06-04T18:49:30.966" v="386" actId="478"/>
          <ac:spMkLst>
            <pc:docMk/>
            <pc:sldMk cId="2233226391" sldId="266"/>
            <ac:spMk id="53" creationId="{0FA56701-08DE-46F2-9094-4DFBD8B8EB0D}"/>
          </ac:spMkLst>
        </pc:spChg>
        <pc:spChg chg="del mod">
          <ac:chgData name="Tarcísio Liberato" userId="64a51fd321d500ea" providerId="LiveId" clId="{B1A6EC54-263D-47DF-A313-61397A05C71F}" dt="2021-06-04T18:49:07.221" v="381" actId="478"/>
          <ac:spMkLst>
            <pc:docMk/>
            <pc:sldMk cId="2233226391" sldId="266"/>
            <ac:spMk id="55" creationId="{AA7BAAEE-484A-43F8-9CD2-3C0681646ED8}"/>
          </ac:spMkLst>
        </pc:spChg>
        <pc:spChg chg="del">
          <ac:chgData name="Tarcísio Liberato" userId="64a51fd321d500ea" providerId="LiveId" clId="{B1A6EC54-263D-47DF-A313-61397A05C71F}" dt="2021-06-04T18:49:25.963" v="385" actId="478"/>
          <ac:spMkLst>
            <pc:docMk/>
            <pc:sldMk cId="2233226391" sldId="266"/>
            <ac:spMk id="56" creationId="{7E7213AE-B5B8-40D8-BB99-0FF67F75521F}"/>
          </ac:spMkLst>
        </pc:spChg>
        <pc:spChg chg="del mod">
          <ac:chgData name="Tarcísio Liberato" userId="64a51fd321d500ea" providerId="LiveId" clId="{B1A6EC54-263D-47DF-A313-61397A05C71F}" dt="2021-06-04T18:49:07.221" v="381" actId="478"/>
          <ac:spMkLst>
            <pc:docMk/>
            <pc:sldMk cId="2233226391" sldId="266"/>
            <ac:spMk id="57" creationId="{85317422-0AA9-4D9F-92E0-0F71C4E7F9FA}"/>
          </ac:spMkLst>
        </pc:spChg>
        <pc:spChg chg="del mod">
          <ac:chgData name="Tarcísio Liberato" userId="64a51fd321d500ea" providerId="LiveId" clId="{B1A6EC54-263D-47DF-A313-61397A05C71F}" dt="2021-06-04T18:49:07.221" v="381" actId="478"/>
          <ac:spMkLst>
            <pc:docMk/>
            <pc:sldMk cId="2233226391" sldId="266"/>
            <ac:spMk id="58" creationId="{94EFA0EC-E7C2-4D4F-9370-7074F891F737}"/>
          </ac:spMkLst>
        </pc:spChg>
        <pc:spChg chg="del">
          <ac:chgData name="Tarcísio Liberato" userId="64a51fd321d500ea" providerId="LiveId" clId="{B1A6EC54-263D-47DF-A313-61397A05C71F}" dt="2021-06-04T18:49:14.589" v="382" actId="478"/>
          <ac:spMkLst>
            <pc:docMk/>
            <pc:sldMk cId="2233226391" sldId="266"/>
            <ac:spMk id="59" creationId="{935CC8B5-4CBB-4075-A9C3-48F7068FF842}"/>
          </ac:spMkLst>
        </pc:spChg>
        <pc:spChg chg="del mod">
          <ac:chgData name="Tarcísio Liberato" userId="64a51fd321d500ea" providerId="LiveId" clId="{B1A6EC54-263D-47DF-A313-61397A05C71F}" dt="2021-06-04T18:49:07.221" v="381" actId="478"/>
          <ac:spMkLst>
            <pc:docMk/>
            <pc:sldMk cId="2233226391" sldId="266"/>
            <ac:spMk id="60" creationId="{43789FBD-F70A-4AFA-A8D9-6ED0B2B520E4}"/>
          </ac:spMkLst>
        </pc:spChg>
        <pc:spChg chg="del">
          <ac:chgData name="Tarcísio Liberato" userId="64a51fd321d500ea" providerId="LiveId" clId="{B1A6EC54-263D-47DF-A313-61397A05C71F}" dt="2021-06-04T18:49:14.589" v="382" actId="478"/>
          <ac:spMkLst>
            <pc:docMk/>
            <pc:sldMk cId="2233226391" sldId="266"/>
            <ac:spMk id="61" creationId="{2F609AB5-B1D1-49C9-9F1C-25070A43FF02}"/>
          </ac:spMkLst>
        </pc:spChg>
        <pc:spChg chg="del">
          <ac:chgData name="Tarcísio Liberato" userId="64a51fd321d500ea" providerId="LiveId" clId="{B1A6EC54-263D-47DF-A313-61397A05C71F}" dt="2021-06-04T18:49:14.589" v="382" actId="478"/>
          <ac:spMkLst>
            <pc:docMk/>
            <pc:sldMk cId="2233226391" sldId="266"/>
            <ac:spMk id="62" creationId="{5FE73017-B015-4B94-9F94-CDC4B6FBAACD}"/>
          </ac:spMkLst>
        </pc:spChg>
        <pc:spChg chg="del mod">
          <ac:chgData name="Tarcísio Liberato" userId="64a51fd321d500ea" providerId="LiveId" clId="{B1A6EC54-263D-47DF-A313-61397A05C71F}" dt="2021-06-04T18:49:25.963" v="385" actId="478"/>
          <ac:spMkLst>
            <pc:docMk/>
            <pc:sldMk cId="2233226391" sldId="266"/>
            <ac:spMk id="63" creationId="{82B55724-DA5E-44E8-9F3B-476D7096F11F}"/>
          </ac:spMkLst>
        </pc:spChg>
        <pc:spChg chg="del">
          <ac:chgData name="Tarcísio Liberato" userId="64a51fd321d500ea" providerId="LiveId" clId="{B1A6EC54-263D-47DF-A313-61397A05C71F}" dt="2021-06-04T18:49:25.963" v="385" actId="478"/>
          <ac:spMkLst>
            <pc:docMk/>
            <pc:sldMk cId="2233226391" sldId="266"/>
            <ac:spMk id="64" creationId="{E5E5BD1B-C6D7-4328-966B-12E7802C2BB6}"/>
          </ac:spMkLst>
        </pc:spChg>
        <pc:spChg chg="del">
          <ac:chgData name="Tarcísio Liberato" userId="64a51fd321d500ea" providerId="LiveId" clId="{B1A6EC54-263D-47DF-A313-61397A05C71F}" dt="2021-06-04T18:49:25.963" v="385" actId="478"/>
          <ac:spMkLst>
            <pc:docMk/>
            <pc:sldMk cId="2233226391" sldId="266"/>
            <ac:spMk id="65" creationId="{805D252B-79E8-421F-978C-86F414FBDC9A}"/>
          </ac:spMkLst>
        </pc:spChg>
        <pc:spChg chg="del">
          <ac:chgData name="Tarcísio Liberato" userId="64a51fd321d500ea" providerId="LiveId" clId="{B1A6EC54-263D-47DF-A313-61397A05C71F}" dt="2021-06-04T18:49:25.963" v="385" actId="478"/>
          <ac:spMkLst>
            <pc:docMk/>
            <pc:sldMk cId="2233226391" sldId="266"/>
            <ac:spMk id="66" creationId="{6DA0AD92-C880-4B57-8B2E-034D76BDD9DD}"/>
          </ac:spMkLst>
        </pc:spChg>
        <pc:spChg chg="del mod">
          <ac:chgData name="Tarcísio Liberato" userId="64a51fd321d500ea" providerId="LiveId" clId="{B1A6EC54-263D-47DF-A313-61397A05C71F}" dt="2021-06-04T18:49:34.274" v="388" actId="478"/>
          <ac:spMkLst>
            <pc:docMk/>
            <pc:sldMk cId="2233226391" sldId="266"/>
            <ac:spMk id="72" creationId="{6500DBEF-BEB7-4FB1-8216-8AD52BED3F19}"/>
          </ac:spMkLst>
        </pc:spChg>
        <pc:picChg chg="add mod">
          <ac:chgData name="Tarcísio Liberato" userId="64a51fd321d500ea" providerId="LiveId" clId="{B1A6EC54-263D-47DF-A313-61397A05C71F}" dt="2021-06-04T19:11:08.068" v="466" actId="14100"/>
          <ac:picMkLst>
            <pc:docMk/>
            <pc:sldMk cId="2233226391" sldId="266"/>
            <ac:picMk id="3" creationId="{A003D87D-3F39-4442-8D85-317A39148A68}"/>
          </ac:picMkLst>
        </pc:picChg>
        <pc:picChg chg="mod">
          <ac:chgData name="Tarcísio Liberato" userId="64a51fd321d500ea" providerId="LiveId" clId="{B1A6EC54-263D-47DF-A313-61397A05C71F}" dt="2021-06-04T18:49:45.357" v="464" actId="1035"/>
          <ac:picMkLst>
            <pc:docMk/>
            <pc:sldMk cId="2233226391" sldId="266"/>
            <ac:picMk id="7" creationId="{5AAD91D0-26CD-4E09-AF6E-12F7FE7F776F}"/>
          </ac:picMkLst>
        </pc:picChg>
        <pc:picChg chg="del">
          <ac:chgData name="Tarcísio Liberato" userId="64a51fd321d500ea" providerId="LiveId" clId="{B1A6EC54-263D-47DF-A313-61397A05C71F}" dt="2021-06-04T18:48:56.809" v="377" actId="478"/>
          <ac:picMkLst>
            <pc:docMk/>
            <pc:sldMk cId="2233226391" sldId="266"/>
            <ac:picMk id="67" creationId="{B523ABD4-212D-4C3D-8C21-B1CAFD91B017}"/>
          </ac:picMkLst>
        </pc:picChg>
        <pc:picChg chg="mod">
          <ac:chgData name="Tarcísio Liberato" userId="64a51fd321d500ea" providerId="LiveId" clId="{B1A6EC54-263D-47DF-A313-61397A05C71F}" dt="2021-06-04T18:49:45.357" v="464" actId="1035"/>
          <ac:picMkLst>
            <pc:docMk/>
            <pc:sldMk cId="2233226391" sldId="266"/>
            <ac:picMk id="68" creationId="{86D3B263-2267-460C-9B19-5BC2A1C3C7BD}"/>
          </ac:picMkLst>
        </pc:picChg>
        <pc:picChg chg="mod">
          <ac:chgData name="Tarcísio Liberato" userId="64a51fd321d500ea" providerId="LiveId" clId="{B1A6EC54-263D-47DF-A313-61397A05C71F}" dt="2021-06-04T18:49:45.357" v="464" actId="1035"/>
          <ac:picMkLst>
            <pc:docMk/>
            <pc:sldMk cId="2233226391" sldId="266"/>
            <ac:picMk id="69" creationId="{BA833381-8258-41E9-8580-96849E9C9844}"/>
          </ac:picMkLst>
        </pc:picChg>
        <pc:picChg chg="mod">
          <ac:chgData name="Tarcísio Liberato" userId="64a51fd321d500ea" providerId="LiveId" clId="{B1A6EC54-263D-47DF-A313-61397A05C71F}" dt="2021-06-04T18:49:45.357" v="464" actId="1035"/>
          <ac:picMkLst>
            <pc:docMk/>
            <pc:sldMk cId="2233226391" sldId="266"/>
            <ac:picMk id="70" creationId="{F14605B2-BF56-40CD-835B-EA99E9FE471D}"/>
          </ac:picMkLst>
        </pc:picChg>
        <pc:cxnChg chg="add">
          <ac:chgData name="Tarcísio Liberato" userId="64a51fd321d500ea" providerId="LiveId" clId="{B1A6EC54-263D-47DF-A313-61397A05C71F}" dt="2021-06-04T19:11:22.448" v="467" actId="11529"/>
          <ac:cxnSpMkLst>
            <pc:docMk/>
            <pc:sldMk cId="2233226391" sldId="266"/>
            <ac:cxnSpMk id="6" creationId="{0A4A814B-84FF-484C-8B35-0064D1BBCAF1}"/>
          </ac:cxnSpMkLst>
        </pc:cxnChg>
      </pc:sldChg>
      <pc:sldChg chg="addSp delSp modSp add mod">
        <pc:chgData name="Tarcísio Liberato" userId="64a51fd321d500ea" providerId="LiveId" clId="{B1A6EC54-263D-47DF-A313-61397A05C71F}" dt="2021-06-05T00:04:45.429" v="1498" actId="2085"/>
        <pc:sldMkLst>
          <pc:docMk/>
          <pc:sldMk cId="2832907121" sldId="267"/>
        </pc:sldMkLst>
        <pc:spChg chg="add del mod">
          <ac:chgData name="Tarcísio Liberato" userId="64a51fd321d500ea" providerId="LiveId" clId="{B1A6EC54-263D-47DF-A313-61397A05C71F}" dt="2021-06-05T00:01:33.580" v="1471" actId="478"/>
          <ac:spMkLst>
            <pc:docMk/>
            <pc:sldMk cId="2832907121" sldId="267"/>
            <ac:spMk id="2" creationId="{40DB8B3B-B444-48CB-A53D-8637944AEB53}"/>
          </ac:spMkLst>
        </pc:spChg>
        <pc:spChg chg="add del mod">
          <ac:chgData name="Tarcísio Liberato" userId="64a51fd321d500ea" providerId="LiveId" clId="{B1A6EC54-263D-47DF-A313-61397A05C71F}" dt="2021-06-05T00:01:37.897" v="1472" actId="478"/>
          <ac:spMkLst>
            <pc:docMk/>
            <pc:sldMk cId="2832907121" sldId="267"/>
            <ac:spMk id="5" creationId="{FEBAB48C-40A1-4153-AD8A-43F02EF557E1}"/>
          </ac:spMkLst>
        </pc:spChg>
        <pc:spChg chg="add mod">
          <ac:chgData name="Tarcísio Liberato" userId="64a51fd321d500ea" providerId="LiveId" clId="{B1A6EC54-263D-47DF-A313-61397A05C71F}" dt="2021-06-05T00:02:21.438" v="1479" actId="255"/>
          <ac:spMkLst>
            <pc:docMk/>
            <pc:sldMk cId="2832907121" sldId="267"/>
            <ac:spMk id="6" creationId="{88782A76-C0FC-43AC-B279-3542AFD85EBF}"/>
          </ac:spMkLst>
        </pc:spChg>
        <pc:spChg chg="add mod">
          <ac:chgData name="Tarcísio Liberato" userId="64a51fd321d500ea" providerId="LiveId" clId="{B1A6EC54-263D-47DF-A313-61397A05C71F}" dt="2021-06-05T00:02:13.017" v="1477" actId="1076"/>
          <ac:spMkLst>
            <pc:docMk/>
            <pc:sldMk cId="2832907121" sldId="267"/>
            <ac:spMk id="7" creationId="{E1906B29-0C2E-4114-95D6-A77356B2F76E}"/>
          </ac:spMkLst>
        </pc:spChg>
        <pc:spChg chg="del">
          <ac:chgData name="Tarcísio Liberato" userId="64a51fd321d500ea" providerId="LiveId" clId="{B1A6EC54-263D-47DF-A313-61397A05C71F}" dt="2021-06-04T19:12:25.146" v="500" actId="478"/>
          <ac:spMkLst>
            <pc:docMk/>
            <pc:sldMk cId="2832907121" sldId="267"/>
            <ac:spMk id="8" creationId="{1EE5A114-355C-4858-8205-6850EFB5C4C2}"/>
          </ac:spMkLst>
        </pc:spChg>
        <pc:spChg chg="add mod ord">
          <ac:chgData name="Tarcísio Liberato" userId="64a51fd321d500ea" providerId="LiveId" clId="{B1A6EC54-263D-47DF-A313-61397A05C71F}" dt="2021-06-05T00:04:45.429" v="1498" actId="2085"/>
          <ac:spMkLst>
            <pc:docMk/>
            <pc:sldMk cId="2832907121" sldId="267"/>
            <ac:spMk id="12" creationId="{05EC410E-4604-4975-9576-E9ECA5711EE8}"/>
          </ac:spMkLst>
        </pc:spChg>
        <pc:picChg chg="mod">
          <ac:chgData name="Tarcísio Liberato" userId="64a51fd321d500ea" providerId="LiveId" clId="{B1A6EC54-263D-47DF-A313-61397A05C71F}" dt="2021-06-04T19:13:38.906" v="513" actId="1037"/>
          <ac:picMkLst>
            <pc:docMk/>
            <pc:sldMk cId="2832907121" sldId="267"/>
            <ac:picMk id="3" creationId="{A003D87D-3F39-4442-8D85-317A39148A68}"/>
          </ac:picMkLst>
        </pc:picChg>
        <pc:picChg chg="add del mod">
          <ac:chgData name="Tarcísio Liberato" userId="64a51fd321d500ea" providerId="LiveId" clId="{B1A6EC54-263D-47DF-A313-61397A05C71F}" dt="2021-06-05T00:02:25.767" v="1480" actId="478"/>
          <ac:picMkLst>
            <pc:docMk/>
            <pc:sldMk cId="2832907121" sldId="267"/>
            <ac:picMk id="4" creationId="{04ECDE10-C08A-4F15-8972-2C0EFBB4C121}"/>
          </ac:picMkLst>
        </pc:picChg>
        <pc:picChg chg="del">
          <ac:chgData name="Tarcísio Liberato" userId="64a51fd321d500ea" providerId="LiveId" clId="{B1A6EC54-263D-47DF-A313-61397A05C71F}" dt="2021-06-04T19:11:59.388" v="490" actId="478"/>
          <ac:picMkLst>
            <pc:docMk/>
            <pc:sldMk cId="2832907121" sldId="267"/>
            <ac:picMk id="7" creationId="{5AAD91D0-26CD-4E09-AF6E-12F7FE7F776F}"/>
          </ac:picMkLst>
        </pc:picChg>
        <pc:picChg chg="add mod">
          <ac:chgData name="Tarcísio Liberato" userId="64a51fd321d500ea" providerId="LiveId" clId="{B1A6EC54-263D-47DF-A313-61397A05C71F}" dt="2021-06-05T00:04:09.942" v="1494" actId="14100"/>
          <ac:picMkLst>
            <pc:docMk/>
            <pc:sldMk cId="2832907121" sldId="267"/>
            <ac:picMk id="9" creationId="{A8275AA2-4638-4599-AB62-B9140F6F5741}"/>
          </ac:picMkLst>
        </pc:picChg>
        <pc:picChg chg="add mod">
          <ac:chgData name="Tarcísio Liberato" userId="64a51fd321d500ea" providerId="LiveId" clId="{B1A6EC54-263D-47DF-A313-61397A05C71F}" dt="2021-06-05T00:04:12.612" v="1495" actId="1076"/>
          <ac:picMkLst>
            <pc:docMk/>
            <pc:sldMk cId="2832907121" sldId="267"/>
            <ac:picMk id="11" creationId="{D21397B9-1EFA-4C77-94E5-C374C0919A2E}"/>
          </ac:picMkLst>
        </pc:picChg>
        <pc:picChg chg="del">
          <ac:chgData name="Tarcísio Liberato" userId="64a51fd321d500ea" providerId="LiveId" clId="{B1A6EC54-263D-47DF-A313-61397A05C71F}" dt="2021-06-04T19:12:01.112" v="491" actId="478"/>
          <ac:picMkLst>
            <pc:docMk/>
            <pc:sldMk cId="2832907121" sldId="267"/>
            <ac:picMk id="68" creationId="{86D3B263-2267-460C-9B19-5BC2A1C3C7BD}"/>
          </ac:picMkLst>
        </pc:picChg>
        <pc:picChg chg="del mod">
          <ac:chgData name="Tarcísio Liberato" userId="64a51fd321d500ea" providerId="LiveId" clId="{B1A6EC54-263D-47DF-A313-61397A05C71F}" dt="2021-06-04T19:12:02.792" v="493" actId="478"/>
          <ac:picMkLst>
            <pc:docMk/>
            <pc:sldMk cId="2832907121" sldId="267"/>
            <ac:picMk id="69" creationId="{BA833381-8258-41E9-8580-96849E9C9844}"/>
          </ac:picMkLst>
        </pc:picChg>
        <pc:picChg chg="del">
          <ac:chgData name="Tarcísio Liberato" userId="64a51fd321d500ea" providerId="LiveId" clId="{B1A6EC54-263D-47DF-A313-61397A05C71F}" dt="2021-06-04T19:12:04.532" v="494" actId="478"/>
          <ac:picMkLst>
            <pc:docMk/>
            <pc:sldMk cId="2832907121" sldId="267"/>
            <ac:picMk id="70" creationId="{F14605B2-BF56-40CD-835B-EA99E9FE471D}"/>
          </ac:picMkLst>
        </pc:picChg>
        <pc:cxnChg chg="del mod">
          <ac:chgData name="Tarcísio Liberato" userId="64a51fd321d500ea" providerId="LiveId" clId="{B1A6EC54-263D-47DF-A313-61397A05C71F}" dt="2021-06-04T19:12:22.532" v="499" actId="478"/>
          <ac:cxnSpMkLst>
            <pc:docMk/>
            <pc:sldMk cId="2832907121" sldId="267"/>
            <ac:cxnSpMk id="6" creationId="{0A4A814B-84FF-484C-8B35-0064D1BBCAF1}"/>
          </ac:cxnSpMkLst>
        </pc:cxnChg>
      </pc:sldChg>
      <pc:sldChg chg="addSp delSp modSp add mod">
        <pc:chgData name="Tarcísio Liberato" userId="64a51fd321d500ea" providerId="LiveId" clId="{B1A6EC54-263D-47DF-A313-61397A05C71F}" dt="2021-06-05T00:15:32.079" v="1924" actId="1076"/>
        <pc:sldMkLst>
          <pc:docMk/>
          <pc:sldMk cId="1902721753" sldId="268"/>
        </pc:sldMkLst>
        <pc:spChg chg="add mod">
          <ac:chgData name="Tarcísio Liberato" userId="64a51fd321d500ea" providerId="LiveId" clId="{B1A6EC54-263D-47DF-A313-61397A05C71F}" dt="2021-06-05T00:08:16.992" v="1617" actId="1076"/>
          <ac:spMkLst>
            <pc:docMk/>
            <pc:sldMk cId="1902721753" sldId="268"/>
            <ac:spMk id="2" creationId="{7A108568-1AA6-440F-8F54-2C1E4387D0FD}"/>
          </ac:spMkLst>
        </pc:spChg>
        <pc:spChg chg="add mod">
          <ac:chgData name="Tarcísio Liberato" userId="64a51fd321d500ea" providerId="LiveId" clId="{B1A6EC54-263D-47DF-A313-61397A05C71F}" dt="2021-06-05T00:15:32.079" v="1924" actId="1076"/>
          <ac:spMkLst>
            <pc:docMk/>
            <pc:sldMk cId="1902721753" sldId="268"/>
            <ac:spMk id="3" creationId="{3FE43A2B-DA72-4830-86AA-9F353075CDA9}"/>
          </ac:spMkLst>
        </pc:spChg>
        <pc:spChg chg="add mod">
          <ac:chgData name="Tarcísio Liberato" userId="64a51fd321d500ea" providerId="LiveId" clId="{B1A6EC54-263D-47DF-A313-61397A05C71F}" dt="2021-06-05T00:15:00.939" v="1923" actId="122"/>
          <ac:spMkLst>
            <pc:docMk/>
            <pc:sldMk cId="1902721753" sldId="268"/>
            <ac:spMk id="5" creationId="{E9E4370F-4863-4A01-A5C6-D0EE0C265F36}"/>
          </ac:spMkLst>
        </pc:spChg>
        <pc:spChg chg="add del">
          <ac:chgData name="Tarcísio Liberato" userId="64a51fd321d500ea" providerId="LiveId" clId="{B1A6EC54-263D-47DF-A313-61397A05C71F}" dt="2021-06-04T19:19:22.195" v="519" actId="478"/>
          <ac:spMkLst>
            <pc:docMk/>
            <pc:sldMk cId="1902721753" sldId="268"/>
            <ac:spMk id="6" creationId="{A7CD666A-9FC2-48B3-85EC-9258D828D32D}"/>
          </ac:spMkLst>
        </pc:spChg>
        <pc:spChg chg="add del mod">
          <ac:chgData name="Tarcísio Liberato" userId="64a51fd321d500ea" providerId="LiveId" clId="{B1A6EC54-263D-47DF-A313-61397A05C71F}" dt="2021-06-05T00:13:01.333" v="1855" actId="478"/>
          <ac:spMkLst>
            <pc:docMk/>
            <pc:sldMk cId="1902721753" sldId="268"/>
            <ac:spMk id="7" creationId="{6028ACD4-1A6D-4F08-B136-D234C942A636}"/>
          </ac:spMkLst>
        </pc:spChg>
        <pc:spChg chg="add del mod">
          <ac:chgData name="Tarcísio Liberato" userId="64a51fd321d500ea" providerId="LiveId" clId="{B1A6EC54-263D-47DF-A313-61397A05C71F}" dt="2021-06-04T19:20:37.513" v="526" actId="478"/>
          <ac:spMkLst>
            <pc:docMk/>
            <pc:sldMk cId="1902721753" sldId="268"/>
            <ac:spMk id="8" creationId="{E0065458-3C99-45EB-BBF1-268D4B77B250}"/>
          </ac:spMkLst>
        </pc:spChg>
        <pc:spChg chg="add del mod">
          <ac:chgData name="Tarcísio Liberato" userId="64a51fd321d500ea" providerId="LiveId" clId="{B1A6EC54-263D-47DF-A313-61397A05C71F}" dt="2021-06-05T00:13:03.057" v="1856" actId="478"/>
          <ac:spMkLst>
            <pc:docMk/>
            <pc:sldMk cId="1902721753" sldId="268"/>
            <ac:spMk id="9" creationId="{A99238B5-458E-44A2-89AC-79DFE62B1A6E}"/>
          </ac:spMkLst>
        </pc:spChg>
        <pc:spChg chg="add del mod">
          <ac:chgData name="Tarcísio Liberato" userId="64a51fd321d500ea" providerId="LiveId" clId="{B1A6EC54-263D-47DF-A313-61397A05C71F}" dt="2021-06-05T00:12:59.497" v="1854" actId="478"/>
          <ac:spMkLst>
            <pc:docMk/>
            <pc:sldMk cId="1902721753" sldId="268"/>
            <ac:spMk id="10" creationId="{FEB54FA8-1088-4D2D-BA61-4C13AD8CB38F}"/>
          </ac:spMkLst>
        </pc:spChg>
        <pc:spChg chg="add del mod">
          <ac:chgData name="Tarcísio Liberato" userId="64a51fd321d500ea" providerId="LiveId" clId="{B1A6EC54-263D-47DF-A313-61397A05C71F}" dt="2021-06-05T00:13:06.710" v="1857" actId="478"/>
          <ac:spMkLst>
            <pc:docMk/>
            <pc:sldMk cId="1902721753" sldId="268"/>
            <ac:spMk id="11" creationId="{01EA0EB9-D78D-4A2E-87CF-2BACF00468B5}"/>
          </ac:spMkLst>
        </pc:spChg>
        <pc:spChg chg="add mod">
          <ac:chgData name="Tarcísio Liberato" userId="64a51fd321d500ea" providerId="LiveId" clId="{B1A6EC54-263D-47DF-A313-61397A05C71F}" dt="2021-06-05T00:10:54.468" v="1847" actId="1076"/>
          <ac:spMkLst>
            <pc:docMk/>
            <pc:sldMk cId="1902721753" sldId="268"/>
            <ac:spMk id="12" creationId="{4F6517F0-F4C3-4C73-BE33-9A138FB1AA9A}"/>
          </ac:spMkLst>
        </pc:spChg>
        <pc:spChg chg="add mod">
          <ac:chgData name="Tarcísio Liberato" userId="64a51fd321d500ea" providerId="LiveId" clId="{B1A6EC54-263D-47DF-A313-61397A05C71F}" dt="2021-06-05T00:10:51.967" v="1846" actId="1076"/>
          <ac:spMkLst>
            <pc:docMk/>
            <pc:sldMk cId="1902721753" sldId="268"/>
            <ac:spMk id="14" creationId="{F6FD66FB-CBE0-4F98-A8F9-8DB6397BAF68}"/>
          </ac:spMkLst>
        </pc:spChg>
        <pc:spChg chg="add mod">
          <ac:chgData name="Tarcísio Liberato" userId="64a51fd321d500ea" providerId="LiveId" clId="{B1A6EC54-263D-47DF-A313-61397A05C71F}" dt="2021-06-05T00:10:48.388" v="1845" actId="1076"/>
          <ac:spMkLst>
            <pc:docMk/>
            <pc:sldMk cId="1902721753" sldId="268"/>
            <ac:spMk id="16" creationId="{3D629660-52DF-4CE1-AA76-65F95057F4D2}"/>
          </ac:spMkLst>
        </pc:spChg>
        <pc:picChg chg="del">
          <ac:chgData name="Tarcísio Liberato" userId="64a51fd321d500ea" providerId="LiveId" clId="{B1A6EC54-263D-47DF-A313-61397A05C71F}" dt="2021-06-04T19:18:15.143" v="515" actId="478"/>
          <ac:picMkLst>
            <pc:docMk/>
            <pc:sldMk cId="1902721753" sldId="268"/>
            <ac:picMk id="3" creationId="{A003D87D-3F39-4442-8D85-317A39148A68}"/>
          </ac:picMkLst>
        </pc:picChg>
        <pc:picChg chg="del mod">
          <ac:chgData name="Tarcísio Liberato" userId="64a51fd321d500ea" providerId="LiveId" clId="{B1A6EC54-263D-47DF-A313-61397A05C71F}" dt="2021-06-05T00:12:56.112" v="1853" actId="478"/>
          <ac:picMkLst>
            <pc:docMk/>
            <pc:sldMk cId="1902721753" sldId="268"/>
            <ac:picMk id="4" creationId="{04ECDE10-C08A-4F15-8972-2C0EFBB4C121}"/>
          </ac:picMkLst>
        </pc:picChg>
        <pc:picChg chg="add del">
          <ac:chgData name="Tarcísio Liberato" userId="64a51fd321d500ea" providerId="LiveId" clId="{B1A6EC54-263D-47DF-A313-61397A05C71F}" dt="2021-06-04T19:20:04.948" v="523" actId="478"/>
          <ac:picMkLst>
            <pc:docMk/>
            <pc:sldMk cId="1902721753" sldId="268"/>
            <ac:picMk id="5" creationId="{32674F8F-0F47-4BC9-AF41-DCB3A4ABE903}"/>
          </ac:picMkLst>
        </pc:picChg>
        <pc:picChg chg="add del mod">
          <ac:chgData name="Tarcísio Liberato" userId="64a51fd321d500ea" providerId="LiveId" clId="{B1A6EC54-263D-47DF-A313-61397A05C71F}" dt="2021-06-05T00:13:13.030" v="1859" actId="478"/>
          <ac:picMkLst>
            <pc:docMk/>
            <pc:sldMk cId="1902721753" sldId="268"/>
            <ac:picMk id="13" creationId="{9EAB2132-612A-44FE-8932-59B4458017E9}"/>
          </ac:picMkLst>
        </pc:picChg>
        <pc:picChg chg="add del mod">
          <ac:chgData name="Tarcísio Liberato" userId="64a51fd321d500ea" providerId="LiveId" clId="{B1A6EC54-263D-47DF-A313-61397A05C71F}" dt="2021-06-05T00:13:13.030" v="1859" actId="478"/>
          <ac:picMkLst>
            <pc:docMk/>
            <pc:sldMk cId="1902721753" sldId="268"/>
            <ac:picMk id="15" creationId="{38EB0B62-81E4-4065-876F-C4D438AE4F88}"/>
          </ac:picMkLst>
        </pc:picChg>
        <pc:picChg chg="add del mod">
          <ac:chgData name="Tarcísio Liberato" userId="64a51fd321d500ea" providerId="LiveId" clId="{B1A6EC54-263D-47DF-A313-61397A05C71F}" dt="2021-06-05T00:13:13.030" v="1859" actId="478"/>
          <ac:picMkLst>
            <pc:docMk/>
            <pc:sldMk cId="1902721753" sldId="268"/>
            <ac:picMk id="17" creationId="{A37FA563-D832-4407-93F1-A5E7A514D9EA}"/>
          </ac:picMkLst>
        </pc:picChg>
      </pc:sldChg>
      <pc:sldChg chg="add">
        <pc:chgData name="Tarcísio Liberato" userId="64a51fd321d500ea" providerId="LiveId" clId="{B1A6EC54-263D-47DF-A313-61397A05C71F}" dt="2021-06-05T00:12:44.659" v="1852" actId="2890"/>
        <pc:sldMkLst>
          <pc:docMk/>
          <pc:sldMk cId="3931605521" sldId="269"/>
        </pc:sldMkLst>
      </pc:sldChg>
      <pc:sldChg chg="addSp delSp modSp add mod">
        <pc:chgData name="Tarcísio Liberato" userId="64a51fd321d500ea" providerId="LiveId" clId="{B1A6EC54-263D-47DF-A313-61397A05C71F}" dt="2021-06-05T00:17:24.929" v="1979" actId="207"/>
        <pc:sldMkLst>
          <pc:docMk/>
          <pc:sldMk cId="1031805144" sldId="270"/>
        </pc:sldMkLst>
        <pc:spChg chg="del mod">
          <ac:chgData name="Tarcísio Liberato" userId="64a51fd321d500ea" providerId="LiveId" clId="{B1A6EC54-263D-47DF-A313-61397A05C71F}" dt="2021-06-05T00:16:11.375" v="1927" actId="478"/>
          <ac:spMkLst>
            <pc:docMk/>
            <pc:sldMk cId="1031805144" sldId="270"/>
            <ac:spMk id="2" creationId="{7A108568-1AA6-440F-8F54-2C1E4387D0FD}"/>
          </ac:spMkLst>
        </pc:spChg>
        <pc:spChg chg="mod">
          <ac:chgData name="Tarcísio Liberato" userId="64a51fd321d500ea" providerId="LiveId" clId="{B1A6EC54-263D-47DF-A313-61397A05C71F}" dt="2021-06-05T00:16:25.815" v="1932" actId="14100"/>
          <ac:spMkLst>
            <pc:docMk/>
            <pc:sldMk cId="1031805144" sldId="270"/>
            <ac:spMk id="3" creationId="{3FE43A2B-DA72-4830-86AA-9F353075CDA9}"/>
          </ac:spMkLst>
        </pc:spChg>
        <pc:spChg chg="mod">
          <ac:chgData name="Tarcísio Liberato" userId="64a51fd321d500ea" providerId="LiveId" clId="{B1A6EC54-263D-47DF-A313-61397A05C71F}" dt="2021-06-05T00:17:00.628" v="1937" actId="1076"/>
          <ac:spMkLst>
            <pc:docMk/>
            <pc:sldMk cId="1031805144" sldId="270"/>
            <ac:spMk id="5" creationId="{E9E4370F-4863-4A01-A5C6-D0EE0C265F36}"/>
          </ac:spMkLst>
        </pc:spChg>
        <pc:spChg chg="add mod">
          <ac:chgData name="Tarcísio Liberato" userId="64a51fd321d500ea" providerId="LiveId" clId="{B1A6EC54-263D-47DF-A313-61397A05C71F}" dt="2021-06-05T00:16:55.404" v="1936" actId="14100"/>
          <ac:spMkLst>
            <pc:docMk/>
            <pc:sldMk cId="1031805144" sldId="270"/>
            <ac:spMk id="8" creationId="{3970FB2E-DFE7-49D2-87BE-C2598EF6E6AD}"/>
          </ac:spMkLst>
        </pc:spChg>
        <pc:spChg chg="add mod">
          <ac:chgData name="Tarcísio Liberato" userId="64a51fd321d500ea" providerId="LiveId" clId="{B1A6EC54-263D-47DF-A313-61397A05C71F}" dt="2021-06-05T00:17:24.929" v="1979" actId="207"/>
          <ac:spMkLst>
            <pc:docMk/>
            <pc:sldMk cId="1031805144" sldId="270"/>
            <ac:spMk id="9" creationId="{378A84D8-5F7F-4CEB-AAC0-11B17DB5DF86}"/>
          </ac:spMkLst>
        </pc:spChg>
        <pc:spChg chg="del mod">
          <ac:chgData name="Tarcísio Liberato" userId="64a51fd321d500ea" providerId="LiveId" clId="{B1A6EC54-263D-47DF-A313-61397A05C71F}" dt="2021-06-05T00:16:11.375" v="1927" actId="478"/>
          <ac:spMkLst>
            <pc:docMk/>
            <pc:sldMk cId="1031805144" sldId="270"/>
            <ac:spMk id="12" creationId="{4F6517F0-F4C3-4C73-BE33-9A138FB1AA9A}"/>
          </ac:spMkLst>
        </pc:spChg>
        <pc:spChg chg="del mod">
          <ac:chgData name="Tarcísio Liberato" userId="64a51fd321d500ea" providerId="LiveId" clId="{B1A6EC54-263D-47DF-A313-61397A05C71F}" dt="2021-06-05T00:16:11.375" v="1927" actId="478"/>
          <ac:spMkLst>
            <pc:docMk/>
            <pc:sldMk cId="1031805144" sldId="270"/>
            <ac:spMk id="14" creationId="{F6FD66FB-CBE0-4F98-A8F9-8DB6397BAF68}"/>
          </ac:spMkLst>
        </pc:spChg>
        <pc:spChg chg="del mod">
          <ac:chgData name="Tarcísio Liberato" userId="64a51fd321d500ea" providerId="LiveId" clId="{B1A6EC54-263D-47DF-A313-61397A05C71F}" dt="2021-06-05T00:16:11.375" v="1927" actId="478"/>
          <ac:spMkLst>
            <pc:docMk/>
            <pc:sldMk cId="1031805144" sldId="270"/>
            <ac:spMk id="16" creationId="{3D629660-52DF-4CE1-AA76-65F95057F4D2}"/>
          </ac:spMkLst>
        </pc:spChg>
      </pc:sldChg>
    </pc:docChg>
  </pc:docChgLst>
  <pc:docChgLst>
    <pc:chgData name="Tarcísio Liberato" userId="64a51fd321d500ea" providerId="LiveId" clId="{B9D94F88-099E-47E8-9926-3EA8BF3AFAEB}"/>
    <pc:docChg chg="modSld">
      <pc:chgData name="Tarcísio Liberato" userId="64a51fd321d500ea" providerId="LiveId" clId="{B9D94F88-099E-47E8-9926-3EA8BF3AFAEB}" dt="2021-05-05T17:40:31.038" v="86" actId="1076"/>
      <pc:docMkLst>
        <pc:docMk/>
      </pc:docMkLst>
      <pc:sldChg chg="addSp modSp mod">
        <pc:chgData name="Tarcísio Liberato" userId="64a51fd321d500ea" providerId="LiveId" clId="{B9D94F88-099E-47E8-9926-3EA8BF3AFAEB}" dt="2021-05-05T17:40:31.038" v="86" actId="1076"/>
        <pc:sldMkLst>
          <pc:docMk/>
          <pc:sldMk cId="4236600127" sldId="262"/>
        </pc:sldMkLst>
        <pc:spChg chg="mod">
          <ac:chgData name="Tarcísio Liberato" userId="64a51fd321d500ea" providerId="LiveId" clId="{B9D94F88-099E-47E8-9926-3EA8BF3AFAEB}" dt="2021-05-05T17:36:22.131" v="75" actId="20577"/>
          <ac:spMkLst>
            <pc:docMk/>
            <pc:sldMk cId="4236600127" sldId="262"/>
            <ac:spMk id="3" creationId="{467DA346-C9D9-4CB1-8F9A-DEBCF23A31FB}"/>
          </ac:spMkLst>
        </pc:spChg>
        <pc:picChg chg="mod">
          <ac:chgData name="Tarcísio Liberato" userId="64a51fd321d500ea" providerId="LiveId" clId="{B9D94F88-099E-47E8-9926-3EA8BF3AFAEB}" dt="2021-05-05T17:36:30.496" v="76" actId="1076"/>
          <ac:picMkLst>
            <pc:docMk/>
            <pc:sldMk cId="4236600127" sldId="262"/>
            <ac:picMk id="2" creationId="{E799C4E1-03C2-438A-8FA7-01E243845D0D}"/>
          </ac:picMkLst>
        </pc:picChg>
        <pc:picChg chg="add mod">
          <ac:chgData name="Tarcísio Liberato" userId="64a51fd321d500ea" providerId="LiveId" clId="{B9D94F88-099E-47E8-9926-3EA8BF3AFAEB}" dt="2021-05-05T17:40:31.038" v="86" actId="1076"/>
          <ac:picMkLst>
            <pc:docMk/>
            <pc:sldMk cId="4236600127" sldId="262"/>
            <ac:picMk id="7" creationId="{6BA5ABA8-257B-446F-A616-F5522D1A088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335DAC-9A25-4A65-B7BA-34BD365B2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63A34B-DF27-4407-B8B2-9B4BFA61E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A4FB30-F59C-49A2-9D48-2CA9D1E06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3B76-A6A3-43D6-A6CE-176A05BCBFE8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063A52-1B5A-43DC-8749-05F376D66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90510B-9951-449D-B072-57BDC8C51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898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02555-1A0A-4BB7-8ACD-F70E2A8F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A6ED79-CAB5-4712-8523-C5C6F31E9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4DE8FA-46F9-4B15-9299-C5441114B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3B76-A6A3-43D6-A6CE-176A05BCBFE8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232A1E-E0FB-401F-B199-E54A4A90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F31C63-03B0-4C73-8631-B0D129826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2073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45819B4-1B0F-49AA-85A3-332DEB79DB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7E88FA8-9BC7-4F44-AC75-810132A29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FB5419-AE3D-4366-AE5E-2EE74A51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3B76-A6A3-43D6-A6CE-176A05BCBFE8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6A8097-D72D-40DD-9FD5-BAC334C7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0859AE-C5E1-496E-B205-7BEF01DA8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21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226A5-64E1-493C-A541-E5B929263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5B8970-D063-4364-90BC-A0765382B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34047C-A2EA-4030-9356-D31FC5D8E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3B76-A6A3-43D6-A6CE-176A05BCBFE8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30B4E2-29B6-4B44-8B01-C6C1E26F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0159F6-C22A-4878-B2F6-F1ACF94F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7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1BA06-8BEF-4358-BF03-A52C85075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05E4B5-A157-490C-9B5D-337D4AE30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23793C-DFB2-430E-B099-5A9AE208B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3B76-A6A3-43D6-A6CE-176A05BCBFE8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784416-64E0-4EFD-B1BD-A2BE81F3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D4DF2B-9843-49AF-BDBD-396ACDEEE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580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A7C9F-C2BB-4DB6-81B9-8DD74527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DD80E5-ECC7-457F-BE4D-955F45A74A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6C97D4-7F89-437A-B856-AA7DB87C3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1B9F18-E6DB-4340-BFD7-46929089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3B76-A6A3-43D6-A6CE-176A05BCBFE8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525876-866A-4DB1-909E-BFB517254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91BECC-2E9F-4DE1-8BB9-04B3304A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11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A3DB7-97D3-4CAB-9D62-C6559BE2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A3A4CF-016E-424D-B885-C92D2A059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5B3AF4A-319D-427F-8037-B0B834BFB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9BB9899-9008-47EE-9461-0534AF634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125A609-0B08-4EBD-88E2-D73C28804A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892F9F8-075E-4CB6-A28A-39D94F793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3B76-A6A3-43D6-A6CE-176A05BCBFE8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C54377F-B91F-47FA-BDE9-E670CD85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5DC4CD8-BBE5-4C8E-A89E-CE2FD8240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63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28D7CA-8F87-437A-83B7-D842E6AA5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32E2F6E-73D3-4C2F-AB0D-B12E9518B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3B76-A6A3-43D6-A6CE-176A05BCBFE8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1329834-587C-40E6-ADDE-2BB5735D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77A03C-DFC6-4F88-95DD-20A61844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6649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76C51E8-D9DF-43F3-A9D1-EC6F26F45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3B76-A6A3-43D6-A6CE-176A05BCBFE8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69EAAEF-7981-4CB8-9976-399E009D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53D77E-9339-44D2-87A5-1C1D35DF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240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1AD05-FB02-461E-91A4-AD1028EA2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D1D145-7705-4561-9AC7-269345C8A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AC72CB-C8E3-4EEA-AF4D-ADCC2436C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233E40-E1F0-4722-8E8E-2273089B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3B76-A6A3-43D6-A6CE-176A05BCBFE8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AF2D11-C844-4145-A1BC-75E76232A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21F89F-5161-43C6-8C7C-1FC5B6C5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565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1E99A3-99B8-48A6-9D03-14A879670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B2A1185-66E1-4AA0-99FC-8B114B1699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76A4611-852D-46C0-91CA-85301E0A9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02E4CE-89F7-4854-8B41-E894BF5EF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3B76-A6A3-43D6-A6CE-176A05BCBFE8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5F6B9C-B280-4460-9ABA-EF5D8B34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A7649-BB48-46EF-916B-854B28B3D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242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9B80BDB-2947-446F-9250-E59C51FC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C8904D-7C80-4B38-A30E-AF9C537C6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7C1EDD-8F65-457F-A37E-8BE084B24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83B76-A6A3-43D6-A6CE-176A05BCBFE8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72BD0-4D66-4093-8F4A-4C808FABF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ACEF47-0485-48FC-9352-2D27F50A0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925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502F500A-E3B7-4F20-B6D6-104BEACD5050}"/>
              </a:ext>
            </a:extLst>
          </p:cNvPr>
          <p:cNvSpPr/>
          <p:nvPr/>
        </p:nvSpPr>
        <p:spPr>
          <a:xfrm>
            <a:off x="2968921" y="902443"/>
            <a:ext cx="897067" cy="424068"/>
          </a:xfrm>
          <a:prstGeom prst="rect">
            <a:avLst/>
          </a:prstGeom>
          <a:solidFill>
            <a:srgbClr val="FDD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6DC0022-8459-480F-96AA-869935EF2F78}"/>
              </a:ext>
            </a:extLst>
          </p:cNvPr>
          <p:cNvSpPr/>
          <p:nvPr/>
        </p:nvSpPr>
        <p:spPr>
          <a:xfrm>
            <a:off x="0" y="0"/>
            <a:ext cx="12178748" cy="9024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C4A2EABF-1FB9-4515-91F9-7799F3700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5" y="109561"/>
            <a:ext cx="1430154" cy="71337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0631ABA-B5BA-4370-B4FC-8E91FEB8FB90}"/>
              </a:ext>
            </a:extLst>
          </p:cNvPr>
          <p:cNvCxnSpPr/>
          <p:nvPr/>
        </p:nvCxnSpPr>
        <p:spPr>
          <a:xfrm>
            <a:off x="0" y="1326512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74AF957-309B-4A9D-B44F-0859ADC092AE}"/>
              </a:ext>
            </a:extLst>
          </p:cNvPr>
          <p:cNvGrpSpPr/>
          <p:nvPr/>
        </p:nvGrpSpPr>
        <p:grpSpPr>
          <a:xfrm>
            <a:off x="420587" y="1031649"/>
            <a:ext cx="225645" cy="165657"/>
            <a:chOff x="3444848" y="4397745"/>
            <a:chExt cx="225645" cy="165657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066E624-786A-4B2A-B252-89F03158D566}"/>
                </a:ext>
              </a:extLst>
            </p:cNvPr>
            <p:cNvCxnSpPr/>
            <p:nvPr/>
          </p:nvCxnSpPr>
          <p:spPr>
            <a:xfrm>
              <a:off x="3445206" y="4397745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1CBBB1DC-B552-4003-ACE4-9E380F7C9A4E}"/>
                </a:ext>
              </a:extLst>
            </p:cNvPr>
            <p:cNvCxnSpPr/>
            <p:nvPr/>
          </p:nvCxnSpPr>
          <p:spPr>
            <a:xfrm>
              <a:off x="3444848" y="4563402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26C269E9-36B8-4139-80A8-4D2FF7D9DA92}"/>
                </a:ext>
              </a:extLst>
            </p:cNvPr>
            <p:cNvCxnSpPr/>
            <p:nvPr/>
          </p:nvCxnSpPr>
          <p:spPr>
            <a:xfrm>
              <a:off x="3445206" y="4477261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A50525C-EC88-4130-93AB-59CE94AAD84D}"/>
              </a:ext>
            </a:extLst>
          </p:cNvPr>
          <p:cNvSpPr txBox="1"/>
          <p:nvPr/>
        </p:nvSpPr>
        <p:spPr>
          <a:xfrm>
            <a:off x="734837" y="983252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6A42CAB-63D5-42CE-B39B-0D47575425F4}"/>
              </a:ext>
            </a:extLst>
          </p:cNvPr>
          <p:cNvSpPr txBox="1"/>
          <p:nvPr/>
        </p:nvSpPr>
        <p:spPr>
          <a:xfrm>
            <a:off x="1764704" y="1009757"/>
            <a:ext cx="1018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Acessórios</a:t>
            </a:r>
          </a:p>
          <a:p>
            <a:pPr algn="ctr"/>
            <a:endParaRPr lang="pt-B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CE0B7CC-4A38-49DF-9C6E-BF98219D1953}"/>
              </a:ext>
            </a:extLst>
          </p:cNvPr>
          <p:cNvSpPr txBox="1"/>
          <p:nvPr/>
        </p:nvSpPr>
        <p:spPr>
          <a:xfrm>
            <a:off x="2968921" y="996505"/>
            <a:ext cx="91281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Bateria</a:t>
            </a:r>
          </a:p>
          <a:p>
            <a:pPr algn="ctr"/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63806E0-FA04-4562-826E-B1FCB9A58A42}"/>
              </a:ext>
            </a:extLst>
          </p:cNvPr>
          <p:cNvSpPr txBox="1"/>
          <p:nvPr/>
        </p:nvSpPr>
        <p:spPr>
          <a:xfrm>
            <a:off x="4072105" y="1001589"/>
            <a:ext cx="126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Filtros de Óleo</a:t>
            </a:r>
          </a:p>
          <a:p>
            <a:pPr algn="ctr"/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230403F-3C68-4CD6-95F9-28BFB87DCEA2}"/>
              </a:ext>
            </a:extLst>
          </p:cNvPr>
          <p:cNvSpPr txBox="1"/>
          <p:nvPr/>
        </p:nvSpPr>
        <p:spPr>
          <a:xfrm>
            <a:off x="5543835" y="1008201"/>
            <a:ext cx="66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Freios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6896495-BFC3-46C4-84D2-322939558BD5}"/>
              </a:ext>
            </a:extLst>
          </p:cNvPr>
          <p:cNvSpPr txBox="1"/>
          <p:nvPr/>
        </p:nvSpPr>
        <p:spPr>
          <a:xfrm>
            <a:off x="6396843" y="983253"/>
            <a:ext cx="66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D1203D7-C76F-4B1B-AF40-573FCDA82086}"/>
              </a:ext>
            </a:extLst>
          </p:cNvPr>
          <p:cNvSpPr txBox="1"/>
          <p:nvPr/>
        </p:nvSpPr>
        <p:spPr>
          <a:xfrm>
            <a:off x="7249851" y="980632"/>
            <a:ext cx="1987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Pneus, rodas e calotas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F5C8A3B-ED07-4896-B415-44C8B01523DE}"/>
              </a:ext>
            </a:extLst>
          </p:cNvPr>
          <p:cNvSpPr txBox="1"/>
          <p:nvPr/>
        </p:nvSpPr>
        <p:spPr>
          <a:xfrm>
            <a:off x="9428047" y="980632"/>
            <a:ext cx="102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Radiadores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2EC3239-2EC2-4A72-B2E4-9506338264AD}"/>
              </a:ext>
            </a:extLst>
          </p:cNvPr>
          <p:cNvSpPr txBox="1"/>
          <p:nvPr/>
        </p:nvSpPr>
        <p:spPr>
          <a:xfrm>
            <a:off x="10640991" y="981927"/>
            <a:ext cx="104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Suspensão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8B8DC19-27D8-47AE-BE08-80F201543CDA}"/>
              </a:ext>
            </a:extLst>
          </p:cNvPr>
          <p:cNvSpPr txBox="1"/>
          <p:nvPr/>
        </p:nvSpPr>
        <p:spPr>
          <a:xfrm>
            <a:off x="2071708" y="232056"/>
            <a:ext cx="18100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Olá</a:t>
            </a:r>
          </a:p>
          <a:p>
            <a:r>
              <a:rPr lang="pt-BR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Informe seu endereço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E60AC9F6-0947-4AAE-AD5D-18E3FCBB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70760" y="345851"/>
            <a:ext cx="211783" cy="213641"/>
          </a:xfrm>
          <a:prstGeom prst="rect">
            <a:avLst/>
          </a:prstGeom>
        </p:spPr>
      </p:pic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B74211C4-FCBB-4453-9967-6C24279BFBD8}"/>
              </a:ext>
            </a:extLst>
          </p:cNvPr>
          <p:cNvSpPr/>
          <p:nvPr/>
        </p:nvSpPr>
        <p:spPr>
          <a:xfrm>
            <a:off x="3716660" y="255106"/>
            <a:ext cx="4745428" cy="3822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42DC3B8-1AED-4A0F-9625-A32E619C2D0F}"/>
              </a:ext>
            </a:extLst>
          </p:cNvPr>
          <p:cNvSpPr/>
          <p:nvPr/>
        </p:nvSpPr>
        <p:spPr>
          <a:xfrm>
            <a:off x="8017564" y="265260"/>
            <a:ext cx="444524" cy="382293"/>
          </a:xfrm>
          <a:prstGeom prst="roundRect">
            <a:avLst/>
          </a:prstGeom>
          <a:solidFill>
            <a:srgbClr val="FDD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DDD20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BEDBBCC-F0DB-4941-94E1-538DC8D13FE4}"/>
              </a:ext>
            </a:extLst>
          </p:cNvPr>
          <p:cNvSpPr txBox="1"/>
          <p:nvPr/>
        </p:nvSpPr>
        <p:spPr>
          <a:xfrm>
            <a:off x="3716660" y="288954"/>
            <a:ext cx="463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Encontre sua peça por código ou nome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2EC31B3C-390F-4967-B4D9-BCC770BE6579}"/>
              </a:ext>
            </a:extLst>
          </p:cNvPr>
          <p:cNvGrpSpPr/>
          <p:nvPr/>
        </p:nvGrpSpPr>
        <p:grpSpPr>
          <a:xfrm>
            <a:off x="8123584" y="332598"/>
            <a:ext cx="219236" cy="266169"/>
            <a:chOff x="6401863" y="3841836"/>
            <a:chExt cx="341648" cy="291548"/>
          </a:xfrm>
        </p:grpSpPr>
        <p:sp>
          <p:nvSpPr>
            <p:cNvPr id="43" name="Fluxograma: Conector 42">
              <a:extLst>
                <a:ext uri="{FF2B5EF4-FFF2-40B4-BE49-F238E27FC236}">
                  <a16:creationId xmlns:a16="http://schemas.microsoft.com/office/drawing/2014/main" id="{6A107BA9-4AA2-4470-BC54-F9DF74B10231}"/>
                </a:ext>
              </a:extLst>
            </p:cNvPr>
            <p:cNvSpPr/>
            <p:nvPr/>
          </p:nvSpPr>
          <p:spPr>
            <a:xfrm>
              <a:off x="6401863" y="3841836"/>
              <a:ext cx="212034" cy="198783"/>
            </a:xfrm>
            <a:prstGeom prst="flowChartConnector">
              <a:avLst/>
            </a:prstGeom>
            <a:solidFill>
              <a:srgbClr val="FDDD2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AD165C56-45C7-44FC-AB0D-B9458E8FC896}"/>
                </a:ext>
              </a:extLst>
            </p:cNvPr>
            <p:cNvCxnSpPr>
              <a:cxnSpLocks/>
            </p:cNvCxnSpPr>
            <p:nvPr/>
          </p:nvCxnSpPr>
          <p:spPr>
            <a:xfrm>
              <a:off x="6606576" y="4027367"/>
              <a:ext cx="136935" cy="1060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" name="Imagem 50" descr="Texto&#10;&#10;Descrição gerada automaticamente">
            <a:extLst>
              <a:ext uri="{FF2B5EF4-FFF2-40B4-BE49-F238E27FC236}">
                <a16:creationId xmlns:a16="http://schemas.microsoft.com/office/drawing/2014/main" id="{77C72537-D758-400B-AB40-65464EAF7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777" y="232056"/>
            <a:ext cx="557224" cy="536527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F94C4FDD-0830-4094-B7DA-BA9044DCC818}"/>
              </a:ext>
            </a:extLst>
          </p:cNvPr>
          <p:cNvSpPr txBox="1"/>
          <p:nvPr/>
        </p:nvSpPr>
        <p:spPr>
          <a:xfrm>
            <a:off x="8828856" y="400130"/>
            <a:ext cx="162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Acesse sua conta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50C7570-41B0-4EB3-A00C-126DBFB92190}"/>
              </a:ext>
            </a:extLst>
          </p:cNvPr>
          <p:cNvSpPr txBox="1"/>
          <p:nvPr/>
        </p:nvSpPr>
        <p:spPr>
          <a:xfrm>
            <a:off x="11004266" y="415661"/>
            <a:ext cx="86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Carrinho</a:t>
            </a:r>
          </a:p>
        </p:txBody>
      </p:sp>
    </p:spTree>
    <p:extLst>
      <p:ext uri="{BB962C8B-B14F-4D97-AF65-F5344CB8AC3E}">
        <p14:creationId xmlns:p14="http://schemas.microsoft.com/office/powerpoint/2010/main" val="2280187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05EC410E-4604-4975-9576-E9ECA5711EE8}"/>
              </a:ext>
            </a:extLst>
          </p:cNvPr>
          <p:cNvSpPr/>
          <p:nvPr/>
        </p:nvSpPr>
        <p:spPr>
          <a:xfrm>
            <a:off x="0" y="4134678"/>
            <a:ext cx="12218504" cy="2749826"/>
          </a:xfrm>
          <a:prstGeom prst="rect">
            <a:avLst/>
          </a:prstGeom>
          <a:solidFill>
            <a:srgbClr val="FB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03D87D-3F39-4442-8D85-317A3914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" y="0"/>
            <a:ext cx="12192000" cy="256181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8782A76-C0FC-43AC-B279-3542AFD85EBF}"/>
              </a:ext>
            </a:extLst>
          </p:cNvPr>
          <p:cNvSpPr txBox="1"/>
          <p:nvPr/>
        </p:nvSpPr>
        <p:spPr>
          <a:xfrm>
            <a:off x="536713" y="2561816"/>
            <a:ext cx="65929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Carrossel para ícones:</a:t>
            </a:r>
          </a:p>
          <a:p>
            <a:r>
              <a:rPr lang="pt-BR" sz="1200" dirty="0"/>
              <a:t>1- Venda na revisão</a:t>
            </a:r>
          </a:p>
          <a:p>
            <a:r>
              <a:rPr lang="pt-BR" sz="1200" dirty="0"/>
              <a:t>2- Agende sua revisão</a:t>
            </a:r>
          </a:p>
          <a:p>
            <a:r>
              <a:rPr lang="pt-BR" sz="1200" dirty="0"/>
              <a:t>3 –  Seja Mecânico parceiro</a:t>
            </a:r>
          </a:p>
          <a:p>
            <a:r>
              <a:rPr lang="pt-BR" sz="1200" dirty="0"/>
              <a:t>4- Frete grátis a partir de R$100</a:t>
            </a:r>
          </a:p>
          <a:p>
            <a:r>
              <a:rPr lang="pt-BR" sz="1200" dirty="0"/>
              <a:t>5- Rastreie seu produto</a:t>
            </a:r>
          </a:p>
          <a:p>
            <a:r>
              <a:rPr lang="pt-BR" sz="1200" dirty="0"/>
              <a:t>6- Devolução Fácil</a:t>
            </a:r>
          </a:p>
          <a:p>
            <a:endParaRPr lang="pt-BR" sz="1200" dirty="0"/>
          </a:p>
          <a:p>
            <a:endParaRPr lang="pt-BR" sz="1200" dirty="0"/>
          </a:p>
          <a:p>
            <a:endParaRPr lang="pt-BR" sz="1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906B29-0C2E-4114-95D6-A77356B2F76E}"/>
              </a:ext>
            </a:extLst>
          </p:cNvPr>
          <p:cNvSpPr txBox="1"/>
          <p:nvPr/>
        </p:nvSpPr>
        <p:spPr>
          <a:xfrm>
            <a:off x="7619999" y="2818857"/>
            <a:ext cx="5314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Carrossel para ícones:</a:t>
            </a:r>
          </a:p>
          <a:p>
            <a:r>
              <a:rPr lang="pt-BR" dirty="0"/>
              <a:t>7- Garantia </a:t>
            </a:r>
          </a:p>
          <a:p>
            <a:r>
              <a:rPr lang="pt-BR" dirty="0"/>
              <a:t>8 – parcele sem juros</a:t>
            </a:r>
          </a:p>
          <a:p>
            <a:r>
              <a:rPr lang="pt-BR" dirty="0"/>
              <a:t>9- Venda na Revisão</a:t>
            </a:r>
          </a:p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8275AA2-4638-4599-AB62-B9140F6F5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41358"/>
            <a:ext cx="5559287" cy="20288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21397B9-1EFA-4C77-94E5-C374C0919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13" y="4441358"/>
            <a:ext cx="5360091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07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A108568-1AA6-440F-8F54-2C1E4387D0FD}"/>
              </a:ext>
            </a:extLst>
          </p:cNvPr>
          <p:cNvSpPr txBox="1"/>
          <p:nvPr/>
        </p:nvSpPr>
        <p:spPr>
          <a:xfrm>
            <a:off x="569844" y="793562"/>
            <a:ext cx="2491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Pague com Cartão de Crédito, </a:t>
            </a:r>
            <a:r>
              <a:rPr lang="pt-BR" dirty="0" err="1"/>
              <a:t>Pix</a:t>
            </a:r>
            <a:r>
              <a:rPr lang="pt-BR" dirty="0"/>
              <a:t> ou Boleto</a:t>
            </a:r>
          </a:p>
          <a:p>
            <a:endParaRPr lang="pt-BR" dirty="0"/>
          </a:p>
          <a:p>
            <a:r>
              <a:rPr lang="pt-BR" dirty="0"/>
              <a:t>Inserir ícone para pagamento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F6517F0-F4C3-4C73-BE33-9A138FB1AA9A}"/>
              </a:ext>
            </a:extLst>
          </p:cNvPr>
          <p:cNvSpPr txBox="1"/>
          <p:nvPr/>
        </p:nvSpPr>
        <p:spPr>
          <a:xfrm>
            <a:off x="3376555" y="793562"/>
            <a:ext cx="2491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Compre com Segurança Total </a:t>
            </a:r>
          </a:p>
          <a:p>
            <a:endParaRPr lang="pt-BR" dirty="0"/>
          </a:p>
          <a:p>
            <a:r>
              <a:rPr lang="pt-BR" dirty="0"/>
              <a:t>Inserir ícone para Segurança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FD66FB-CBE0-4F98-A8F9-8DB6397BAF68}"/>
              </a:ext>
            </a:extLst>
          </p:cNvPr>
          <p:cNvSpPr txBox="1"/>
          <p:nvPr/>
        </p:nvSpPr>
        <p:spPr>
          <a:xfrm>
            <a:off x="6414052" y="793562"/>
            <a:ext cx="2491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Peças de Procedência </a:t>
            </a:r>
          </a:p>
          <a:p>
            <a:endParaRPr lang="pt-BR" dirty="0"/>
          </a:p>
          <a:p>
            <a:r>
              <a:rPr lang="pt-BR" dirty="0"/>
              <a:t>Inserir ícone para Confiabilidade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D629660-52DF-4CE1-AA76-65F95057F4D2}"/>
              </a:ext>
            </a:extLst>
          </p:cNvPr>
          <p:cNvSpPr txBox="1"/>
          <p:nvPr/>
        </p:nvSpPr>
        <p:spPr>
          <a:xfrm>
            <a:off x="9220763" y="857139"/>
            <a:ext cx="2491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Frete Grátis e Rápido </a:t>
            </a:r>
          </a:p>
          <a:p>
            <a:endParaRPr lang="pt-BR" dirty="0"/>
          </a:p>
          <a:p>
            <a:r>
              <a:rPr lang="pt-BR" dirty="0"/>
              <a:t>Inserir ícone para Frete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FE43A2B-DA72-4830-86AA-9F353075CDA9}"/>
              </a:ext>
            </a:extLst>
          </p:cNvPr>
          <p:cNvSpPr/>
          <p:nvPr/>
        </p:nvSpPr>
        <p:spPr>
          <a:xfrm>
            <a:off x="0" y="2793458"/>
            <a:ext cx="12192000" cy="41413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9E4370F-4863-4A01-A5C6-D0EE0C265F36}"/>
              </a:ext>
            </a:extLst>
          </p:cNvPr>
          <p:cNvSpPr txBox="1"/>
          <p:nvPr/>
        </p:nvSpPr>
        <p:spPr>
          <a:xfrm>
            <a:off x="1219200" y="3640026"/>
            <a:ext cx="887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Carrossel de banners de parcerias</a:t>
            </a:r>
          </a:p>
        </p:txBody>
      </p:sp>
    </p:spTree>
    <p:extLst>
      <p:ext uri="{BB962C8B-B14F-4D97-AF65-F5344CB8AC3E}">
        <p14:creationId xmlns:p14="http://schemas.microsoft.com/office/powerpoint/2010/main" val="1902721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FE43A2B-DA72-4830-86AA-9F353075CDA9}"/>
              </a:ext>
            </a:extLst>
          </p:cNvPr>
          <p:cNvSpPr/>
          <p:nvPr/>
        </p:nvSpPr>
        <p:spPr>
          <a:xfrm>
            <a:off x="0" y="0"/>
            <a:ext cx="12192000" cy="15902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9E4370F-4863-4A01-A5C6-D0EE0C265F36}"/>
              </a:ext>
            </a:extLst>
          </p:cNvPr>
          <p:cNvSpPr txBox="1"/>
          <p:nvPr/>
        </p:nvSpPr>
        <p:spPr>
          <a:xfrm>
            <a:off x="1325218" y="512513"/>
            <a:ext cx="887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Carrossel de banners de parcerias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970FB2E-DFE7-49D2-87BE-C2598EF6E6AD}"/>
              </a:ext>
            </a:extLst>
          </p:cNvPr>
          <p:cNvSpPr/>
          <p:nvPr/>
        </p:nvSpPr>
        <p:spPr>
          <a:xfrm>
            <a:off x="0" y="1590261"/>
            <a:ext cx="12192000" cy="1934817"/>
          </a:xfrm>
          <a:prstGeom prst="rect">
            <a:avLst/>
          </a:prstGeom>
          <a:solidFill>
            <a:srgbClr val="FDDD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78A84D8-5F7F-4CEB-AAC0-11B17DB5DF86}"/>
              </a:ext>
            </a:extLst>
          </p:cNvPr>
          <p:cNvSpPr txBox="1"/>
          <p:nvPr/>
        </p:nvSpPr>
        <p:spPr>
          <a:xfrm>
            <a:off x="1325218" y="2304728"/>
            <a:ext cx="887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Lojas parceiras</a:t>
            </a:r>
          </a:p>
        </p:txBody>
      </p:sp>
    </p:spTree>
    <p:extLst>
      <p:ext uri="{BB962C8B-B14F-4D97-AF65-F5344CB8AC3E}">
        <p14:creationId xmlns:p14="http://schemas.microsoft.com/office/powerpoint/2010/main" val="1031805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4ECDE10-C08A-4F15-8972-2C0EFBB4C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1942"/>
            <a:ext cx="12192000" cy="258249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028ACD4-1A6D-4F08-B136-D234C942A636}"/>
              </a:ext>
            </a:extLst>
          </p:cNvPr>
          <p:cNvSpPr/>
          <p:nvPr/>
        </p:nvSpPr>
        <p:spPr>
          <a:xfrm>
            <a:off x="0" y="6064438"/>
            <a:ext cx="12192000" cy="793562"/>
          </a:xfrm>
          <a:prstGeom prst="rect">
            <a:avLst/>
          </a:prstGeom>
          <a:solidFill>
            <a:srgbClr val="FFDF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99238B5-458E-44A2-89AC-79DFE62B1A6E}"/>
              </a:ext>
            </a:extLst>
          </p:cNvPr>
          <p:cNvSpPr/>
          <p:nvPr/>
        </p:nvSpPr>
        <p:spPr>
          <a:xfrm>
            <a:off x="4863548" y="5859029"/>
            <a:ext cx="1669774" cy="437322"/>
          </a:xfrm>
          <a:prstGeom prst="roundRect">
            <a:avLst/>
          </a:prstGeom>
          <a:solidFill>
            <a:srgbClr val="FFD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EB54FA8-1088-4D2D-BA61-4C13AD8CB38F}"/>
              </a:ext>
            </a:extLst>
          </p:cNvPr>
          <p:cNvSpPr txBox="1"/>
          <p:nvPr/>
        </p:nvSpPr>
        <p:spPr>
          <a:xfrm>
            <a:off x="3899453" y="5859029"/>
            <a:ext cx="3597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Mais informações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1EA0EB9-D78D-4A2E-87CF-2BACF00468B5}"/>
              </a:ext>
            </a:extLst>
          </p:cNvPr>
          <p:cNvSpPr txBox="1"/>
          <p:nvPr/>
        </p:nvSpPr>
        <p:spPr>
          <a:xfrm>
            <a:off x="231913" y="6169783"/>
            <a:ext cx="7427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Copyright © </a:t>
            </a:r>
            <a:r>
              <a:rPr lang="pt-BR" sz="1400" dirty="0" err="1"/>
              <a:t>RevisãoFácil</a:t>
            </a:r>
            <a:endParaRPr lang="pt-BR" sz="1400" dirty="0"/>
          </a:p>
          <a:p>
            <a:r>
              <a:rPr lang="pt-BR" sz="1400" dirty="0"/>
              <a:t>CNPJ </a:t>
            </a:r>
            <a:r>
              <a:rPr lang="pt-BR" sz="1400" i="0" u="none" strike="noStrike" baseline="0" dirty="0"/>
              <a:t>39.584.791/0001-80/ Rua Emílio </a:t>
            </a:r>
            <a:r>
              <a:rPr lang="pt-BR" sz="1400" i="0" u="none" strike="noStrike" baseline="0" dirty="0" err="1"/>
              <a:t>Marelo</a:t>
            </a:r>
            <a:r>
              <a:rPr lang="pt-BR" sz="1400" i="0" u="none" strike="noStrike" baseline="0" dirty="0"/>
              <a:t>, 182, Jardim das Indústrias, São José dos Campos/ SP</a:t>
            </a:r>
            <a:endParaRPr lang="pt-BR" sz="14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EAB2132-612A-44FE-8932-59B445801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8555" y="6174897"/>
            <a:ext cx="495827" cy="52322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8EB0B62-81E4-4065-876F-C4D438AE4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5333" y="6208814"/>
            <a:ext cx="479977" cy="50480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37FA563-D832-4407-93F1-A5E7A514D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7510" y="6208814"/>
            <a:ext cx="479977" cy="49197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108568-1AA6-440F-8F54-2C1E4387D0FD}"/>
              </a:ext>
            </a:extLst>
          </p:cNvPr>
          <p:cNvSpPr txBox="1"/>
          <p:nvPr/>
        </p:nvSpPr>
        <p:spPr>
          <a:xfrm>
            <a:off x="569844" y="793562"/>
            <a:ext cx="2491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Pague com Cartão de Crédito, </a:t>
            </a:r>
            <a:r>
              <a:rPr lang="pt-BR" dirty="0" err="1"/>
              <a:t>Pix</a:t>
            </a:r>
            <a:r>
              <a:rPr lang="pt-BR" dirty="0"/>
              <a:t> ou Boleto</a:t>
            </a:r>
          </a:p>
          <a:p>
            <a:endParaRPr lang="pt-BR" dirty="0"/>
          </a:p>
          <a:p>
            <a:r>
              <a:rPr lang="pt-BR" dirty="0"/>
              <a:t>Inserir ícone para pagamento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F6517F0-F4C3-4C73-BE33-9A138FB1AA9A}"/>
              </a:ext>
            </a:extLst>
          </p:cNvPr>
          <p:cNvSpPr txBox="1"/>
          <p:nvPr/>
        </p:nvSpPr>
        <p:spPr>
          <a:xfrm>
            <a:off x="3376555" y="793562"/>
            <a:ext cx="2491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Compre com Segurança Total </a:t>
            </a:r>
          </a:p>
          <a:p>
            <a:endParaRPr lang="pt-BR" dirty="0"/>
          </a:p>
          <a:p>
            <a:r>
              <a:rPr lang="pt-BR" dirty="0"/>
              <a:t>Inserir ícone para Segurança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FD66FB-CBE0-4F98-A8F9-8DB6397BAF68}"/>
              </a:ext>
            </a:extLst>
          </p:cNvPr>
          <p:cNvSpPr txBox="1"/>
          <p:nvPr/>
        </p:nvSpPr>
        <p:spPr>
          <a:xfrm>
            <a:off x="6414052" y="793562"/>
            <a:ext cx="2491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Peças de Procedência </a:t>
            </a:r>
          </a:p>
          <a:p>
            <a:endParaRPr lang="pt-BR" dirty="0"/>
          </a:p>
          <a:p>
            <a:r>
              <a:rPr lang="pt-BR" dirty="0"/>
              <a:t>Inserir ícone para Confiabilidade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D629660-52DF-4CE1-AA76-65F95057F4D2}"/>
              </a:ext>
            </a:extLst>
          </p:cNvPr>
          <p:cNvSpPr txBox="1"/>
          <p:nvPr/>
        </p:nvSpPr>
        <p:spPr>
          <a:xfrm>
            <a:off x="9220763" y="857139"/>
            <a:ext cx="2491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Frete Grátis e Rápido </a:t>
            </a:r>
          </a:p>
          <a:p>
            <a:endParaRPr lang="pt-BR" dirty="0"/>
          </a:p>
          <a:p>
            <a:r>
              <a:rPr lang="pt-BR" dirty="0"/>
              <a:t>Inserir ícone para Frete</a:t>
            </a:r>
          </a:p>
        </p:txBody>
      </p:sp>
    </p:spTree>
    <p:extLst>
      <p:ext uri="{BB962C8B-B14F-4D97-AF65-F5344CB8AC3E}">
        <p14:creationId xmlns:p14="http://schemas.microsoft.com/office/powerpoint/2010/main" val="3931605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502F500A-E3B7-4F20-B6D6-104BEACD5050}"/>
              </a:ext>
            </a:extLst>
          </p:cNvPr>
          <p:cNvSpPr/>
          <p:nvPr/>
        </p:nvSpPr>
        <p:spPr>
          <a:xfrm>
            <a:off x="2968921" y="902443"/>
            <a:ext cx="897067" cy="424068"/>
          </a:xfrm>
          <a:prstGeom prst="rect">
            <a:avLst/>
          </a:prstGeom>
          <a:solidFill>
            <a:srgbClr val="FDD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6DC0022-8459-480F-96AA-869935EF2F78}"/>
              </a:ext>
            </a:extLst>
          </p:cNvPr>
          <p:cNvSpPr/>
          <p:nvPr/>
        </p:nvSpPr>
        <p:spPr>
          <a:xfrm>
            <a:off x="0" y="0"/>
            <a:ext cx="12178748" cy="9024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C4A2EABF-1FB9-4515-91F9-7799F3700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5" y="109561"/>
            <a:ext cx="1430154" cy="71337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0631ABA-B5BA-4370-B4FC-8E91FEB8FB90}"/>
              </a:ext>
            </a:extLst>
          </p:cNvPr>
          <p:cNvCxnSpPr/>
          <p:nvPr/>
        </p:nvCxnSpPr>
        <p:spPr>
          <a:xfrm>
            <a:off x="0" y="1326512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74AF957-309B-4A9D-B44F-0859ADC092AE}"/>
              </a:ext>
            </a:extLst>
          </p:cNvPr>
          <p:cNvGrpSpPr/>
          <p:nvPr/>
        </p:nvGrpSpPr>
        <p:grpSpPr>
          <a:xfrm>
            <a:off x="420587" y="1031649"/>
            <a:ext cx="225645" cy="165657"/>
            <a:chOff x="3444848" y="4397745"/>
            <a:chExt cx="225645" cy="165657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066E624-786A-4B2A-B252-89F03158D566}"/>
                </a:ext>
              </a:extLst>
            </p:cNvPr>
            <p:cNvCxnSpPr/>
            <p:nvPr/>
          </p:nvCxnSpPr>
          <p:spPr>
            <a:xfrm>
              <a:off x="3445206" y="4397745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1CBBB1DC-B552-4003-ACE4-9E380F7C9A4E}"/>
                </a:ext>
              </a:extLst>
            </p:cNvPr>
            <p:cNvCxnSpPr/>
            <p:nvPr/>
          </p:nvCxnSpPr>
          <p:spPr>
            <a:xfrm>
              <a:off x="3444848" y="4563402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26C269E9-36B8-4139-80A8-4D2FF7D9DA92}"/>
                </a:ext>
              </a:extLst>
            </p:cNvPr>
            <p:cNvCxnSpPr/>
            <p:nvPr/>
          </p:nvCxnSpPr>
          <p:spPr>
            <a:xfrm>
              <a:off x="3445206" y="4477261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A50525C-EC88-4130-93AB-59CE94AAD84D}"/>
              </a:ext>
            </a:extLst>
          </p:cNvPr>
          <p:cNvSpPr txBox="1"/>
          <p:nvPr/>
        </p:nvSpPr>
        <p:spPr>
          <a:xfrm>
            <a:off x="734837" y="983252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6A42CAB-63D5-42CE-B39B-0D47575425F4}"/>
              </a:ext>
            </a:extLst>
          </p:cNvPr>
          <p:cNvSpPr txBox="1"/>
          <p:nvPr/>
        </p:nvSpPr>
        <p:spPr>
          <a:xfrm>
            <a:off x="1764704" y="1009757"/>
            <a:ext cx="1018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Acessórios</a:t>
            </a:r>
          </a:p>
          <a:p>
            <a:pPr algn="ctr"/>
            <a:endParaRPr lang="pt-B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CE0B7CC-4A38-49DF-9C6E-BF98219D1953}"/>
              </a:ext>
            </a:extLst>
          </p:cNvPr>
          <p:cNvSpPr txBox="1"/>
          <p:nvPr/>
        </p:nvSpPr>
        <p:spPr>
          <a:xfrm>
            <a:off x="2968921" y="996505"/>
            <a:ext cx="91281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Bateria</a:t>
            </a:r>
          </a:p>
          <a:p>
            <a:pPr algn="ctr"/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63806E0-FA04-4562-826E-B1FCB9A58A42}"/>
              </a:ext>
            </a:extLst>
          </p:cNvPr>
          <p:cNvSpPr txBox="1"/>
          <p:nvPr/>
        </p:nvSpPr>
        <p:spPr>
          <a:xfrm>
            <a:off x="4072105" y="1001589"/>
            <a:ext cx="126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Filtros de Óleo</a:t>
            </a:r>
          </a:p>
          <a:p>
            <a:pPr algn="ctr"/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230403F-3C68-4CD6-95F9-28BFB87DCEA2}"/>
              </a:ext>
            </a:extLst>
          </p:cNvPr>
          <p:cNvSpPr txBox="1"/>
          <p:nvPr/>
        </p:nvSpPr>
        <p:spPr>
          <a:xfrm>
            <a:off x="5543835" y="1008201"/>
            <a:ext cx="66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Freios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6896495-BFC3-46C4-84D2-322939558BD5}"/>
              </a:ext>
            </a:extLst>
          </p:cNvPr>
          <p:cNvSpPr txBox="1"/>
          <p:nvPr/>
        </p:nvSpPr>
        <p:spPr>
          <a:xfrm>
            <a:off x="6396843" y="983253"/>
            <a:ext cx="66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D1203D7-C76F-4B1B-AF40-573FCDA82086}"/>
              </a:ext>
            </a:extLst>
          </p:cNvPr>
          <p:cNvSpPr txBox="1"/>
          <p:nvPr/>
        </p:nvSpPr>
        <p:spPr>
          <a:xfrm>
            <a:off x="7249851" y="980632"/>
            <a:ext cx="1987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Pneus, rodas e calotas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F5C8A3B-ED07-4896-B415-44C8B01523DE}"/>
              </a:ext>
            </a:extLst>
          </p:cNvPr>
          <p:cNvSpPr txBox="1"/>
          <p:nvPr/>
        </p:nvSpPr>
        <p:spPr>
          <a:xfrm>
            <a:off x="9428047" y="980632"/>
            <a:ext cx="102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Radiadores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2EC3239-2EC2-4A72-B2E4-9506338264AD}"/>
              </a:ext>
            </a:extLst>
          </p:cNvPr>
          <p:cNvSpPr txBox="1"/>
          <p:nvPr/>
        </p:nvSpPr>
        <p:spPr>
          <a:xfrm>
            <a:off x="10640991" y="981927"/>
            <a:ext cx="104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Suspensão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8B8DC19-27D8-47AE-BE08-80F201543CDA}"/>
              </a:ext>
            </a:extLst>
          </p:cNvPr>
          <p:cNvSpPr txBox="1"/>
          <p:nvPr/>
        </p:nvSpPr>
        <p:spPr>
          <a:xfrm>
            <a:off x="2071708" y="232056"/>
            <a:ext cx="18100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Olá</a:t>
            </a:r>
          </a:p>
          <a:p>
            <a:r>
              <a:rPr lang="pt-BR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Informe seu endereço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E60AC9F6-0947-4AAE-AD5D-18E3FCBB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70760" y="345851"/>
            <a:ext cx="211783" cy="213641"/>
          </a:xfrm>
          <a:prstGeom prst="rect">
            <a:avLst/>
          </a:prstGeom>
        </p:spPr>
      </p:pic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B74211C4-FCBB-4453-9967-6C24279BFBD8}"/>
              </a:ext>
            </a:extLst>
          </p:cNvPr>
          <p:cNvSpPr/>
          <p:nvPr/>
        </p:nvSpPr>
        <p:spPr>
          <a:xfrm>
            <a:off x="3716660" y="255106"/>
            <a:ext cx="4745428" cy="3822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42DC3B8-1AED-4A0F-9625-A32E619C2D0F}"/>
              </a:ext>
            </a:extLst>
          </p:cNvPr>
          <p:cNvSpPr/>
          <p:nvPr/>
        </p:nvSpPr>
        <p:spPr>
          <a:xfrm>
            <a:off x="8017564" y="265260"/>
            <a:ext cx="444524" cy="382293"/>
          </a:xfrm>
          <a:prstGeom prst="roundRect">
            <a:avLst/>
          </a:prstGeom>
          <a:solidFill>
            <a:srgbClr val="FDD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DDD20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BEDBBCC-F0DB-4941-94E1-538DC8D13FE4}"/>
              </a:ext>
            </a:extLst>
          </p:cNvPr>
          <p:cNvSpPr txBox="1"/>
          <p:nvPr/>
        </p:nvSpPr>
        <p:spPr>
          <a:xfrm>
            <a:off x="3716660" y="288954"/>
            <a:ext cx="463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Encontre sua peça por código ou nome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2EC31B3C-390F-4967-B4D9-BCC770BE6579}"/>
              </a:ext>
            </a:extLst>
          </p:cNvPr>
          <p:cNvGrpSpPr/>
          <p:nvPr/>
        </p:nvGrpSpPr>
        <p:grpSpPr>
          <a:xfrm>
            <a:off x="8123584" y="332598"/>
            <a:ext cx="219236" cy="266169"/>
            <a:chOff x="6401863" y="3841836"/>
            <a:chExt cx="341648" cy="291548"/>
          </a:xfrm>
        </p:grpSpPr>
        <p:sp>
          <p:nvSpPr>
            <p:cNvPr id="43" name="Fluxograma: Conector 42">
              <a:extLst>
                <a:ext uri="{FF2B5EF4-FFF2-40B4-BE49-F238E27FC236}">
                  <a16:creationId xmlns:a16="http://schemas.microsoft.com/office/drawing/2014/main" id="{6A107BA9-4AA2-4470-BC54-F9DF74B10231}"/>
                </a:ext>
              </a:extLst>
            </p:cNvPr>
            <p:cNvSpPr/>
            <p:nvPr/>
          </p:nvSpPr>
          <p:spPr>
            <a:xfrm>
              <a:off x="6401863" y="3841836"/>
              <a:ext cx="212034" cy="198783"/>
            </a:xfrm>
            <a:prstGeom prst="flowChartConnector">
              <a:avLst/>
            </a:prstGeom>
            <a:solidFill>
              <a:srgbClr val="FDDD2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AD165C56-45C7-44FC-AB0D-B9458E8FC896}"/>
                </a:ext>
              </a:extLst>
            </p:cNvPr>
            <p:cNvCxnSpPr>
              <a:cxnSpLocks/>
            </p:cNvCxnSpPr>
            <p:nvPr/>
          </p:nvCxnSpPr>
          <p:spPr>
            <a:xfrm>
              <a:off x="6606576" y="4027367"/>
              <a:ext cx="136935" cy="1060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" name="Imagem 50" descr="Texto&#10;&#10;Descrição gerada automaticamente">
            <a:extLst>
              <a:ext uri="{FF2B5EF4-FFF2-40B4-BE49-F238E27FC236}">
                <a16:creationId xmlns:a16="http://schemas.microsoft.com/office/drawing/2014/main" id="{77C72537-D758-400B-AB40-65464EAF7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777" y="232056"/>
            <a:ext cx="557224" cy="536527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F94C4FDD-0830-4094-B7DA-BA9044DCC818}"/>
              </a:ext>
            </a:extLst>
          </p:cNvPr>
          <p:cNvSpPr txBox="1"/>
          <p:nvPr/>
        </p:nvSpPr>
        <p:spPr>
          <a:xfrm>
            <a:off x="8828856" y="400130"/>
            <a:ext cx="162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Acesse sua conta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50C7570-41B0-4EB3-A00C-126DBFB92190}"/>
              </a:ext>
            </a:extLst>
          </p:cNvPr>
          <p:cNvSpPr txBox="1"/>
          <p:nvPr/>
        </p:nvSpPr>
        <p:spPr>
          <a:xfrm>
            <a:off x="11004266" y="415661"/>
            <a:ext cx="86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Carrinho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799C4E1-03C2-438A-8FA7-01E243845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252" y="1335820"/>
            <a:ext cx="12192000" cy="552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2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502F500A-E3B7-4F20-B6D6-104BEACD5050}"/>
              </a:ext>
            </a:extLst>
          </p:cNvPr>
          <p:cNvSpPr/>
          <p:nvPr/>
        </p:nvSpPr>
        <p:spPr>
          <a:xfrm>
            <a:off x="2968921" y="902443"/>
            <a:ext cx="897067" cy="424068"/>
          </a:xfrm>
          <a:prstGeom prst="rect">
            <a:avLst/>
          </a:prstGeom>
          <a:solidFill>
            <a:srgbClr val="FDD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6DC0022-8459-480F-96AA-869935EF2F78}"/>
              </a:ext>
            </a:extLst>
          </p:cNvPr>
          <p:cNvSpPr/>
          <p:nvPr/>
        </p:nvSpPr>
        <p:spPr>
          <a:xfrm>
            <a:off x="0" y="0"/>
            <a:ext cx="12178748" cy="9024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C4A2EABF-1FB9-4515-91F9-7799F3700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5" y="109561"/>
            <a:ext cx="1430154" cy="71337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0631ABA-B5BA-4370-B4FC-8E91FEB8FB90}"/>
              </a:ext>
            </a:extLst>
          </p:cNvPr>
          <p:cNvCxnSpPr/>
          <p:nvPr/>
        </p:nvCxnSpPr>
        <p:spPr>
          <a:xfrm>
            <a:off x="0" y="1326512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74AF957-309B-4A9D-B44F-0859ADC092AE}"/>
              </a:ext>
            </a:extLst>
          </p:cNvPr>
          <p:cNvGrpSpPr/>
          <p:nvPr/>
        </p:nvGrpSpPr>
        <p:grpSpPr>
          <a:xfrm>
            <a:off x="420587" y="1031649"/>
            <a:ext cx="225645" cy="165657"/>
            <a:chOff x="3444848" y="4397745"/>
            <a:chExt cx="225645" cy="165657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066E624-786A-4B2A-B252-89F03158D566}"/>
                </a:ext>
              </a:extLst>
            </p:cNvPr>
            <p:cNvCxnSpPr/>
            <p:nvPr/>
          </p:nvCxnSpPr>
          <p:spPr>
            <a:xfrm>
              <a:off x="3445206" y="4397745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1CBBB1DC-B552-4003-ACE4-9E380F7C9A4E}"/>
                </a:ext>
              </a:extLst>
            </p:cNvPr>
            <p:cNvCxnSpPr/>
            <p:nvPr/>
          </p:nvCxnSpPr>
          <p:spPr>
            <a:xfrm>
              <a:off x="3444848" y="4563402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26C269E9-36B8-4139-80A8-4D2FF7D9DA92}"/>
                </a:ext>
              </a:extLst>
            </p:cNvPr>
            <p:cNvCxnSpPr/>
            <p:nvPr/>
          </p:nvCxnSpPr>
          <p:spPr>
            <a:xfrm>
              <a:off x="3445206" y="4477261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A50525C-EC88-4130-93AB-59CE94AAD84D}"/>
              </a:ext>
            </a:extLst>
          </p:cNvPr>
          <p:cNvSpPr txBox="1"/>
          <p:nvPr/>
        </p:nvSpPr>
        <p:spPr>
          <a:xfrm>
            <a:off x="734837" y="983252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6A42CAB-63D5-42CE-B39B-0D47575425F4}"/>
              </a:ext>
            </a:extLst>
          </p:cNvPr>
          <p:cNvSpPr txBox="1"/>
          <p:nvPr/>
        </p:nvSpPr>
        <p:spPr>
          <a:xfrm>
            <a:off x="1764704" y="1009757"/>
            <a:ext cx="1018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Acessórios</a:t>
            </a:r>
          </a:p>
          <a:p>
            <a:pPr algn="ctr"/>
            <a:endParaRPr lang="pt-B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CE0B7CC-4A38-49DF-9C6E-BF98219D1953}"/>
              </a:ext>
            </a:extLst>
          </p:cNvPr>
          <p:cNvSpPr txBox="1"/>
          <p:nvPr/>
        </p:nvSpPr>
        <p:spPr>
          <a:xfrm>
            <a:off x="2968921" y="996505"/>
            <a:ext cx="91281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Bateria</a:t>
            </a:r>
          </a:p>
          <a:p>
            <a:pPr algn="ctr"/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63806E0-FA04-4562-826E-B1FCB9A58A42}"/>
              </a:ext>
            </a:extLst>
          </p:cNvPr>
          <p:cNvSpPr txBox="1"/>
          <p:nvPr/>
        </p:nvSpPr>
        <p:spPr>
          <a:xfrm>
            <a:off x="4072105" y="1001589"/>
            <a:ext cx="126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Filtros de Óleo</a:t>
            </a:r>
          </a:p>
          <a:p>
            <a:pPr algn="ctr"/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230403F-3C68-4CD6-95F9-28BFB87DCEA2}"/>
              </a:ext>
            </a:extLst>
          </p:cNvPr>
          <p:cNvSpPr txBox="1"/>
          <p:nvPr/>
        </p:nvSpPr>
        <p:spPr>
          <a:xfrm>
            <a:off x="5543835" y="1008201"/>
            <a:ext cx="66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Freios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6896495-BFC3-46C4-84D2-322939558BD5}"/>
              </a:ext>
            </a:extLst>
          </p:cNvPr>
          <p:cNvSpPr txBox="1"/>
          <p:nvPr/>
        </p:nvSpPr>
        <p:spPr>
          <a:xfrm>
            <a:off x="6396843" y="983253"/>
            <a:ext cx="66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D1203D7-C76F-4B1B-AF40-573FCDA82086}"/>
              </a:ext>
            </a:extLst>
          </p:cNvPr>
          <p:cNvSpPr txBox="1"/>
          <p:nvPr/>
        </p:nvSpPr>
        <p:spPr>
          <a:xfrm>
            <a:off x="7249851" y="980632"/>
            <a:ext cx="1987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Pneus, rodas e calotas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F5C8A3B-ED07-4896-B415-44C8B01523DE}"/>
              </a:ext>
            </a:extLst>
          </p:cNvPr>
          <p:cNvSpPr txBox="1"/>
          <p:nvPr/>
        </p:nvSpPr>
        <p:spPr>
          <a:xfrm>
            <a:off x="9428047" y="980632"/>
            <a:ext cx="102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Radiadores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2EC3239-2EC2-4A72-B2E4-9506338264AD}"/>
              </a:ext>
            </a:extLst>
          </p:cNvPr>
          <p:cNvSpPr txBox="1"/>
          <p:nvPr/>
        </p:nvSpPr>
        <p:spPr>
          <a:xfrm>
            <a:off x="10640991" y="981927"/>
            <a:ext cx="104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Suspensão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8B8DC19-27D8-47AE-BE08-80F201543CDA}"/>
              </a:ext>
            </a:extLst>
          </p:cNvPr>
          <p:cNvSpPr txBox="1"/>
          <p:nvPr/>
        </p:nvSpPr>
        <p:spPr>
          <a:xfrm>
            <a:off x="2071708" y="232056"/>
            <a:ext cx="18100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Olá</a:t>
            </a:r>
          </a:p>
          <a:p>
            <a:r>
              <a:rPr lang="pt-BR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Informe seu endereço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E60AC9F6-0947-4AAE-AD5D-18E3FCBB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70760" y="345851"/>
            <a:ext cx="211783" cy="213641"/>
          </a:xfrm>
          <a:prstGeom prst="rect">
            <a:avLst/>
          </a:prstGeom>
        </p:spPr>
      </p:pic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B74211C4-FCBB-4453-9967-6C24279BFBD8}"/>
              </a:ext>
            </a:extLst>
          </p:cNvPr>
          <p:cNvSpPr/>
          <p:nvPr/>
        </p:nvSpPr>
        <p:spPr>
          <a:xfrm>
            <a:off x="3716660" y="255106"/>
            <a:ext cx="4745428" cy="3822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42DC3B8-1AED-4A0F-9625-A32E619C2D0F}"/>
              </a:ext>
            </a:extLst>
          </p:cNvPr>
          <p:cNvSpPr/>
          <p:nvPr/>
        </p:nvSpPr>
        <p:spPr>
          <a:xfrm>
            <a:off x="8017564" y="265260"/>
            <a:ext cx="444524" cy="382293"/>
          </a:xfrm>
          <a:prstGeom prst="roundRect">
            <a:avLst/>
          </a:prstGeom>
          <a:solidFill>
            <a:srgbClr val="FDD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DDD20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BEDBBCC-F0DB-4941-94E1-538DC8D13FE4}"/>
              </a:ext>
            </a:extLst>
          </p:cNvPr>
          <p:cNvSpPr txBox="1"/>
          <p:nvPr/>
        </p:nvSpPr>
        <p:spPr>
          <a:xfrm>
            <a:off x="3716660" y="288954"/>
            <a:ext cx="463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Encontre sua peça por código ou nome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2EC31B3C-390F-4967-B4D9-BCC770BE6579}"/>
              </a:ext>
            </a:extLst>
          </p:cNvPr>
          <p:cNvGrpSpPr/>
          <p:nvPr/>
        </p:nvGrpSpPr>
        <p:grpSpPr>
          <a:xfrm>
            <a:off x="8123584" y="332598"/>
            <a:ext cx="219236" cy="266169"/>
            <a:chOff x="6401863" y="3841836"/>
            <a:chExt cx="341648" cy="291548"/>
          </a:xfrm>
        </p:grpSpPr>
        <p:sp>
          <p:nvSpPr>
            <p:cNvPr id="43" name="Fluxograma: Conector 42">
              <a:extLst>
                <a:ext uri="{FF2B5EF4-FFF2-40B4-BE49-F238E27FC236}">
                  <a16:creationId xmlns:a16="http://schemas.microsoft.com/office/drawing/2014/main" id="{6A107BA9-4AA2-4470-BC54-F9DF74B10231}"/>
                </a:ext>
              </a:extLst>
            </p:cNvPr>
            <p:cNvSpPr/>
            <p:nvPr/>
          </p:nvSpPr>
          <p:spPr>
            <a:xfrm>
              <a:off x="6401863" y="3841836"/>
              <a:ext cx="212034" cy="198783"/>
            </a:xfrm>
            <a:prstGeom prst="flowChartConnector">
              <a:avLst/>
            </a:prstGeom>
            <a:solidFill>
              <a:srgbClr val="FDDD2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AD165C56-45C7-44FC-AB0D-B9458E8FC896}"/>
                </a:ext>
              </a:extLst>
            </p:cNvPr>
            <p:cNvCxnSpPr>
              <a:cxnSpLocks/>
            </p:cNvCxnSpPr>
            <p:nvPr/>
          </p:nvCxnSpPr>
          <p:spPr>
            <a:xfrm>
              <a:off x="6606576" y="4027367"/>
              <a:ext cx="136935" cy="1060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" name="Imagem 50" descr="Texto&#10;&#10;Descrição gerada automaticamente">
            <a:extLst>
              <a:ext uri="{FF2B5EF4-FFF2-40B4-BE49-F238E27FC236}">
                <a16:creationId xmlns:a16="http://schemas.microsoft.com/office/drawing/2014/main" id="{77C72537-D758-400B-AB40-65464EAF7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777" y="232056"/>
            <a:ext cx="557224" cy="536527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F94C4FDD-0830-4094-B7DA-BA9044DCC818}"/>
              </a:ext>
            </a:extLst>
          </p:cNvPr>
          <p:cNvSpPr txBox="1"/>
          <p:nvPr/>
        </p:nvSpPr>
        <p:spPr>
          <a:xfrm>
            <a:off x="8828856" y="400130"/>
            <a:ext cx="162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Acesse sua conta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50C7570-41B0-4EB3-A00C-126DBFB92190}"/>
              </a:ext>
            </a:extLst>
          </p:cNvPr>
          <p:cNvSpPr txBox="1"/>
          <p:nvPr/>
        </p:nvSpPr>
        <p:spPr>
          <a:xfrm>
            <a:off x="11004266" y="415661"/>
            <a:ext cx="86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Carrinho</a:t>
            </a:r>
          </a:p>
        </p:txBody>
      </p:sp>
      <p:pic>
        <p:nvPicPr>
          <p:cNvPr id="4" name="Imagem 3" descr="Carro na rua de uma cidade&#10;&#10;Descrição gerada automaticamente com confiança média">
            <a:extLst>
              <a:ext uri="{FF2B5EF4-FFF2-40B4-BE49-F238E27FC236}">
                <a16:creationId xmlns:a16="http://schemas.microsoft.com/office/drawing/2014/main" id="{DB13B435-6495-46C4-B98F-B245BC68DD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770"/>
            <a:ext cx="12192000" cy="551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6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502F500A-E3B7-4F20-B6D6-104BEACD5050}"/>
              </a:ext>
            </a:extLst>
          </p:cNvPr>
          <p:cNvSpPr/>
          <p:nvPr/>
        </p:nvSpPr>
        <p:spPr>
          <a:xfrm>
            <a:off x="2968921" y="902443"/>
            <a:ext cx="897067" cy="424068"/>
          </a:xfrm>
          <a:prstGeom prst="rect">
            <a:avLst/>
          </a:prstGeom>
          <a:solidFill>
            <a:srgbClr val="FDD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6DC0022-8459-480F-96AA-869935EF2F78}"/>
              </a:ext>
            </a:extLst>
          </p:cNvPr>
          <p:cNvSpPr/>
          <p:nvPr/>
        </p:nvSpPr>
        <p:spPr>
          <a:xfrm>
            <a:off x="0" y="0"/>
            <a:ext cx="12178748" cy="9024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C4A2EABF-1FB9-4515-91F9-7799F3700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5" y="109561"/>
            <a:ext cx="1430154" cy="71337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0631ABA-B5BA-4370-B4FC-8E91FEB8FB90}"/>
              </a:ext>
            </a:extLst>
          </p:cNvPr>
          <p:cNvCxnSpPr/>
          <p:nvPr/>
        </p:nvCxnSpPr>
        <p:spPr>
          <a:xfrm>
            <a:off x="0" y="1326512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74AF957-309B-4A9D-B44F-0859ADC092AE}"/>
              </a:ext>
            </a:extLst>
          </p:cNvPr>
          <p:cNvGrpSpPr/>
          <p:nvPr/>
        </p:nvGrpSpPr>
        <p:grpSpPr>
          <a:xfrm>
            <a:off x="420587" y="1031649"/>
            <a:ext cx="225645" cy="165657"/>
            <a:chOff x="3444848" y="4397745"/>
            <a:chExt cx="225645" cy="165657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066E624-786A-4B2A-B252-89F03158D566}"/>
                </a:ext>
              </a:extLst>
            </p:cNvPr>
            <p:cNvCxnSpPr/>
            <p:nvPr/>
          </p:nvCxnSpPr>
          <p:spPr>
            <a:xfrm>
              <a:off x="3445206" y="4397745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1CBBB1DC-B552-4003-ACE4-9E380F7C9A4E}"/>
                </a:ext>
              </a:extLst>
            </p:cNvPr>
            <p:cNvCxnSpPr/>
            <p:nvPr/>
          </p:nvCxnSpPr>
          <p:spPr>
            <a:xfrm>
              <a:off x="3444848" y="4563402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26C269E9-36B8-4139-80A8-4D2FF7D9DA92}"/>
                </a:ext>
              </a:extLst>
            </p:cNvPr>
            <p:cNvCxnSpPr/>
            <p:nvPr/>
          </p:nvCxnSpPr>
          <p:spPr>
            <a:xfrm>
              <a:off x="3445206" y="4477261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A50525C-EC88-4130-93AB-59CE94AAD84D}"/>
              </a:ext>
            </a:extLst>
          </p:cNvPr>
          <p:cNvSpPr txBox="1"/>
          <p:nvPr/>
        </p:nvSpPr>
        <p:spPr>
          <a:xfrm>
            <a:off x="734837" y="983252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6A42CAB-63D5-42CE-B39B-0D47575425F4}"/>
              </a:ext>
            </a:extLst>
          </p:cNvPr>
          <p:cNvSpPr txBox="1"/>
          <p:nvPr/>
        </p:nvSpPr>
        <p:spPr>
          <a:xfrm>
            <a:off x="1764704" y="1009757"/>
            <a:ext cx="1018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Acessórios</a:t>
            </a:r>
          </a:p>
          <a:p>
            <a:pPr algn="ctr"/>
            <a:endParaRPr lang="pt-B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CE0B7CC-4A38-49DF-9C6E-BF98219D1953}"/>
              </a:ext>
            </a:extLst>
          </p:cNvPr>
          <p:cNvSpPr txBox="1"/>
          <p:nvPr/>
        </p:nvSpPr>
        <p:spPr>
          <a:xfrm>
            <a:off x="2968921" y="996505"/>
            <a:ext cx="91281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Bateria</a:t>
            </a:r>
          </a:p>
          <a:p>
            <a:pPr algn="ctr"/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63806E0-FA04-4562-826E-B1FCB9A58A42}"/>
              </a:ext>
            </a:extLst>
          </p:cNvPr>
          <p:cNvSpPr txBox="1"/>
          <p:nvPr/>
        </p:nvSpPr>
        <p:spPr>
          <a:xfrm>
            <a:off x="4072105" y="1001589"/>
            <a:ext cx="126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Filtros de Óleo</a:t>
            </a:r>
          </a:p>
          <a:p>
            <a:pPr algn="ctr"/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230403F-3C68-4CD6-95F9-28BFB87DCEA2}"/>
              </a:ext>
            </a:extLst>
          </p:cNvPr>
          <p:cNvSpPr txBox="1"/>
          <p:nvPr/>
        </p:nvSpPr>
        <p:spPr>
          <a:xfrm>
            <a:off x="5543835" y="1008201"/>
            <a:ext cx="66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Freios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6896495-BFC3-46C4-84D2-322939558BD5}"/>
              </a:ext>
            </a:extLst>
          </p:cNvPr>
          <p:cNvSpPr txBox="1"/>
          <p:nvPr/>
        </p:nvSpPr>
        <p:spPr>
          <a:xfrm>
            <a:off x="6396843" y="983253"/>
            <a:ext cx="66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D1203D7-C76F-4B1B-AF40-573FCDA82086}"/>
              </a:ext>
            </a:extLst>
          </p:cNvPr>
          <p:cNvSpPr txBox="1"/>
          <p:nvPr/>
        </p:nvSpPr>
        <p:spPr>
          <a:xfrm>
            <a:off x="7249851" y="980632"/>
            <a:ext cx="1987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Pneus, rodas e calotas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F5C8A3B-ED07-4896-B415-44C8B01523DE}"/>
              </a:ext>
            </a:extLst>
          </p:cNvPr>
          <p:cNvSpPr txBox="1"/>
          <p:nvPr/>
        </p:nvSpPr>
        <p:spPr>
          <a:xfrm>
            <a:off x="9428047" y="980632"/>
            <a:ext cx="102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Radiadores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2EC3239-2EC2-4A72-B2E4-9506338264AD}"/>
              </a:ext>
            </a:extLst>
          </p:cNvPr>
          <p:cNvSpPr txBox="1"/>
          <p:nvPr/>
        </p:nvSpPr>
        <p:spPr>
          <a:xfrm>
            <a:off x="10640991" y="981927"/>
            <a:ext cx="104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Suspensão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8B8DC19-27D8-47AE-BE08-80F201543CDA}"/>
              </a:ext>
            </a:extLst>
          </p:cNvPr>
          <p:cNvSpPr txBox="1"/>
          <p:nvPr/>
        </p:nvSpPr>
        <p:spPr>
          <a:xfrm>
            <a:off x="2071708" y="232056"/>
            <a:ext cx="18100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Olá</a:t>
            </a:r>
          </a:p>
          <a:p>
            <a:r>
              <a:rPr lang="pt-BR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Informe seu endereço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E60AC9F6-0947-4AAE-AD5D-18E3FCBB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70760" y="345851"/>
            <a:ext cx="211783" cy="213641"/>
          </a:xfrm>
          <a:prstGeom prst="rect">
            <a:avLst/>
          </a:prstGeom>
        </p:spPr>
      </p:pic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B74211C4-FCBB-4453-9967-6C24279BFBD8}"/>
              </a:ext>
            </a:extLst>
          </p:cNvPr>
          <p:cNvSpPr/>
          <p:nvPr/>
        </p:nvSpPr>
        <p:spPr>
          <a:xfrm>
            <a:off x="3716660" y="255106"/>
            <a:ext cx="4745428" cy="3822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42DC3B8-1AED-4A0F-9625-A32E619C2D0F}"/>
              </a:ext>
            </a:extLst>
          </p:cNvPr>
          <p:cNvSpPr/>
          <p:nvPr/>
        </p:nvSpPr>
        <p:spPr>
          <a:xfrm>
            <a:off x="8017564" y="265260"/>
            <a:ext cx="444524" cy="382293"/>
          </a:xfrm>
          <a:prstGeom prst="roundRect">
            <a:avLst/>
          </a:prstGeom>
          <a:solidFill>
            <a:srgbClr val="FDD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DDD20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BEDBBCC-F0DB-4941-94E1-538DC8D13FE4}"/>
              </a:ext>
            </a:extLst>
          </p:cNvPr>
          <p:cNvSpPr txBox="1"/>
          <p:nvPr/>
        </p:nvSpPr>
        <p:spPr>
          <a:xfrm>
            <a:off x="3716660" y="288954"/>
            <a:ext cx="463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Encontre sua peça por código ou nome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2EC31B3C-390F-4967-B4D9-BCC770BE6579}"/>
              </a:ext>
            </a:extLst>
          </p:cNvPr>
          <p:cNvGrpSpPr/>
          <p:nvPr/>
        </p:nvGrpSpPr>
        <p:grpSpPr>
          <a:xfrm>
            <a:off x="8123584" y="332598"/>
            <a:ext cx="219236" cy="266169"/>
            <a:chOff x="6401863" y="3841836"/>
            <a:chExt cx="341648" cy="291548"/>
          </a:xfrm>
        </p:grpSpPr>
        <p:sp>
          <p:nvSpPr>
            <p:cNvPr id="43" name="Fluxograma: Conector 42">
              <a:extLst>
                <a:ext uri="{FF2B5EF4-FFF2-40B4-BE49-F238E27FC236}">
                  <a16:creationId xmlns:a16="http://schemas.microsoft.com/office/drawing/2014/main" id="{6A107BA9-4AA2-4470-BC54-F9DF74B10231}"/>
                </a:ext>
              </a:extLst>
            </p:cNvPr>
            <p:cNvSpPr/>
            <p:nvPr/>
          </p:nvSpPr>
          <p:spPr>
            <a:xfrm>
              <a:off x="6401863" y="3841836"/>
              <a:ext cx="212034" cy="198783"/>
            </a:xfrm>
            <a:prstGeom prst="flowChartConnector">
              <a:avLst/>
            </a:prstGeom>
            <a:solidFill>
              <a:srgbClr val="FDDD2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AD165C56-45C7-44FC-AB0D-B9458E8FC896}"/>
                </a:ext>
              </a:extLst>
            </p:cNvPr>
            <p:cNvCxnSpPr>
              <a:cxnSpLocks/>
            </p:cNvCxnSpPr>
            <p:nvPr/>
          </p:nvCxnSpPr>
          <p:spPr>
            <a:xfrm>
              <a:off x="6606576" y="4027367"/>
              <a:ext cx="136935" cy="1060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" name="Imagem 50" descr="Texto&#10;&#10;Descrição gerada automaticamente">
            <a:extLst>
              <a:ext uri="{FF2B5EF4-FFF2-40B4-BE49-F238E27FC236}">
                <a16:creationId xmlns:a16="http://schemas.microsoft.com/office/drawing/2014/main" id="{77C72537-D758-400B-AB40-65464EAF7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777" y="232056"/>
            <a:ext cx="557224" cy="536527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F94C4FDD-0830-4094-B7DA-BA9044DCC818}"/>
              </a:ext>
            </a:extLst>
          </p:cNvPr>
          <p:cNvSpPr txBox="1"/>
          <p:nvPr/>
        </p:nvSpPr>
        <p:spPr>
          <a:xfrm>
            <a:off x="8828856" y="268240"/>
            <a:ext cx="162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Acesse sua conta:</a:t>
            </a:r>
          </a:p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Cadastro/Login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50C7570-41B0-4EB3-A00C-126DBFB92190}"/>
              </a:ext>
            </a:extLst>
          </p:cNvPr>
          <p:cNvSpPr txBox="1"/>
          <p:nvPr/>
        </p:nvSpPr>
        <p:spPr>
          <a:xfrm>
            <a:off x="11004266" y="415661"/>
            <a:ext cx="86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Carrinho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C8D67B7-27D0-438D-AF01-F20A140F674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>
            <a:off x="0" y="1371339"/>
            <a:ext cx="12207302" cy="54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02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799C4E1-03C2-438A-8FA7-01E24384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0" y="1318104"/>
            <a:ext cx="12192000" cy="552217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234DDF7-671D-41E5-BD4D-2F8D7ACD3450}"/>
              </a:ext>
            </a:extLst>
          </p:cNvPr>
          <p:cNvSpPr/>
          <p:nvPr/>
        </p:nvSpPr>
        <p:spPr>
          <a:xfrm>
            <a:off x="910770" y="4074806"/>
            <a:ext cx="1690893" cy="534573"/>
          </a:xfrm>
          <a:prstGeom prst="roundRect">
            <a:avLst/>
          </a:prstGeom>
          <a:solidFill>
            <a:srgbClr val="FDDD2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502F500A-E3B7-4F20-B6D6-104BEACD5050}"/>
              </a:ext>
            </a:extLst>
          </p:cNvPr>
          <p:cNvSpPr/>
          <p:nvPr/>
        </p:nvSpPr>
        <p:spPr>
          <a:xfrm>
            <a:off x="2968921" y="902443"/>
            <a:ext cx="897067" cy="424068"/>
          </a:xfrm>
          <a:prstGeom prst="rect">
            <a:avLst/>
          </a:prstGeom>
          <a:solidFill>
            <a:srgbClr val="FDD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6DC0022-8459-480F-96AA-869935EF2F78}"/>
              </a:ext>
            </a:extLst>
          </p:cNvPr>
          <p:cNvSpPr/>
          <p:nvPr/>
        </p:nvSpPr>
        <p:spPr>
          <a:xfrm>
            <a:off x="0" y="0"/>
            <a:ext cx="12178748" cy="9024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C4A2EABF-1FB9-4515-91F9-7799F3700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5" y="109561"/>
            <a:ext cx="1430154" cy="71337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0631ABA-B5BA-4370-B4FC-8E91FEB8FB90}"/>
              </a:ext>
            </a:extLst>
          </p:cNvPr>
          <p:cNvCxnSpPr/>
          <p:nvPr/>
        </p:nvCxnSpPr>
        <p:spPr>
          <a:xfrm>
            <a:off x="0" y="1326512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74AF957-309B-4A9D-B44F-0859ADC092AE}"/>
              </a:ext>
            </a:extLst>
          </p:cNvPr>
          <p:cNvGrpSpPr/>
          <p:nvPr/>
        </p:nvGrpSpPr>
        <p:grpSpPr>
          <a:xfrm>
            <a:off x="420587" y="1031649"/>
            <a:ext cx="225645" cy="165657"/>
            <a:chOff x="3444848" y="4397745"/>
            <a:chExt cx="225645" cy="165657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066E624-786A-4B2A-B252-89F03158D566}"/>
                </a:ext>
              </a:extLst>
            </p:cNvPr>
            <p:cNvCxnSpPr/>
            <p:nvPr/>
          </p:nvCxnSpPr>
          <p:spPr>
            <a:xfrm>
              <a:off x="3445206" y="4397745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1CBBB1DC-B552-4003-ACE4-9E380F7C9A4E}"/>
                </a:ext>
              </a:extLst>
            </p:cNvPr>
            <p:cNvCxnSpPr/>
            <p:nvPr/>
          </p:nvCxnSpPr>
          <p:spPr>
            <a:xfrm>
              <a:off x="3444848" y="4563402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26C269E9-36B8-4139-80A8-4D2FF7D9DA92}"/>
                </a:ext>
              </a:extLst>
            </p:cNvPr>
            <p:cNvCxnSpPr/>
            <p:nvPr/>
          </p:nvCxnSpPr>
          <p:spPr>
            <a:xfrm>
              <a:off x="3445206" y="4477261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A50525C-EC88-4130-93AB-59CE94AAD84D}"/>
              </a:ext>
            </a:extLst>
          </p:cNvPr>
          <p:cNvSpPr txBox="1"/>
          <p:nvPr/>
        </p:nvSpPr>
        <p:spPr>
          <a:xfrm>
            <a:off x="734837" y="983252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6A42CAB-63D5-42CE-B39B-0D47575425F4}"/>
              </a:ext>
            </a:extLst>
          </p:cNvPr>
          <p:cNvSpPr txBox="1"/>
          <p:nvPr/>
        </p:nvSpPr>
        <p:spPr>
          <a:xfrm>
            <a:off x="1764704" y="1009757"/>
            <a:ext cx="1018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Acessórios</a:t>
            </a:r>
          </a:p>
          <a:p>
            <a:pPr algn="ctr"/>
            <a:endParaRPr lang="pt-B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CE0B7CC-4A38-49DF-9C6E-BF98219D1953}"/>
              </a:ext>
            </a:extLst>
          </p:cNvPr>
          <p:cNvSpPr txBox="1"/>
          <p:nvPr/>
        </p:nvSpPr>
        <p:spPr>
          <a:xfrm>
            <a:off x="2968921" y="996505"/>
            <a:ext cx="91281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Bateria</a:t>
            </a:r>
          </a:p>
          <a:p>
            <a:pPr algn="ctr"/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63806E0-FA04-4562-826E-B1FCB9A58A42}"/>
              </a:ext>
            </a:extLst>
          </p:cNvPr>
          <p:cNvSpPr txBox="1"/>
          <p:nvPr/>
        </p:nvSpPr>
        <p:spPr>
          <a:xfrm>
            <a:off x="4072105" y="1001589"/>
            <a:ext cx="126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Filtros de Óleo</a:t>
            </a:r>
          </a:p>
          <a:p>
            <a:pPr algn="ctr"/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230403F-3C68-4CD6-95F9-28BFB87DCEA2}"/>
              </a:ext>
            </a:extLst>
          </p:cNvPr>
          <p:cNvSpPr txBox="1"/>
          <p:nvPr/>
        </p:nvSpPr>
        <p:spPr>
          <a:xfrm>
            <a:off x="5543835" y="1008201"/>
            <a:ext cx="66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Freios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6896495-BFC3-46C4-84D2-322939558BD5}"/>
              </a:ext>
            </a:extLst>
          </p:cNvPr>
          <p:cNvSpPr txBox="1"/>
          <p:nvPr/>
        </p:nvSpPr>
        <p:spPr>
          <a:xfrm>
            <a:off x="6396843" y="983253"/>
            <a:ext cx="66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D1203D7-C76F-4B1B-AF40-573FCDA82086}"/>
              </a:ext>
            </a:extLst>
          </p:cNvPr>
          <p:cNvSpPr txBox="1"/>
          <p:nvPr/>
        </p:nvSpPr>
        <p:spPr>
          <a:xfrm>
            <a:off x="7249851" y="980632"/>
            <a:ext cx="1987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Pneus, rodas e calotas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F5C8A3B-ED07-4896-B415-44C8B01523DE}"/>
              </a:ext>
            </a:extLst>
          </p:cNvPr>
          <p:cNvSpPr txBox="1"/>
          <p:nvPr/>
        </p:nvSpPr>
        <p:spPr>
          <a:xfrm>
            <a:off x="9428047" y="980632"/>
            <a:ext cx="102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Radiadores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2EC3239-2EC2-4A72-B2E4-9506338264AD}"/>
              </a:ext>
            </a:extLst>
          </p:cNvPr>
          <p:cNvSpPr txBox="1"/>
          <p:nvPr/>
        </p:nvSpPr>
        <p:spPr>
          <a:xfrm>
            <a:off x="10640991" y="981927"/>
            <a:ext cx="104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Suspensão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8B8DC19-27D8-47AE-BE08-80F201543CDA}"/>
              </a:ext>
            </a:extLst>
          </p:cNvPr>
          <p:cNvSpPr txBox="1"/>
          <p:nvPr/>
        </p:nvSpPr>
        <p:spPr>
          <a:xfrm>
            <a:off x="2071708" y="232056"/>
            <a:ext cx="18100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Olá</a:t>
            </a:r>
          </a:p>
          <a:p>
            <a:r>
              <a:rPr lang="pt-BR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Informe seu endereço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E60AC9F6-0947-4AAE-AD5D-18E3FCBB0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70760" y="345851"/>
            <a:ext cx="211783" cy="213641"/>
          </a:xfrm>
          <a:prstGeom prst="rect">
            <a:avLst/>
          </a:prstGeom>
        </p:spPr>
      </p:pic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B74211C4-FCBB-4453-9967-6C24279BFBD8}"/>
              </a:ext>
            </a:extLst>
          </p:cNvPr>
          <p:cNvSpPr/>
          <p:nvPr/>
        </p:nvSpPr>
        <p:spPr>
          <a:xfrm>
            <a:off x="3716660" y="255106"/>
            <a:ext cx="4745428" cy="3822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42DC3B8-1AED-4A0F-9625-A32E619C2D0F}"/>
              </a:ext>
            </a:extLst>
          </p:cNvPr>
          <p:cNvSpPr/>
          <p:nvPr/>
        </p:nvSpPr>
        <p:spPr>
          <a:xfrm>
            <a:off x="8017564" y="265260"/>
            <a:ext cx="444524" cy="382293"/>
          </a:xfrm>
          <a:prstGeom prst="roundRect">
            <a:avLst/>
          </a:prstGeom>
          <a:solidFill>
            <a:srgbClr val="FDD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DDD20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BEDBBCC-F0DB-4941-94E1-538DC8D13FE4}"/>
              </a:ext>
            </a:extLst>
          </p:cNvPr>
          <p:cNvSpPr txBox="1"/>
          <p:nvPr/>
        </p:nvSpPr>
        <p:spPr>
          <a:xfrm>
            <a:off x="3716660" y="288954"/>
            <a:ext cx="463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Encontre sua peça por código ou nome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2EC31B3C-390F-4967-B4D9-BCC770BE6579}"/>
              </a:ext>
            </a:extLst>
          </p:cNvPr>
          <p:cNvGrpSpPr/>
          <p:nvPr/>
        </p:nvGrpSpPr>
        <p:grpSpPr>
          <a:xfrm>
            <a:off x="8123584" y="332598"/>
            <a:ext cx="219236" cy="266169"/>
            <a:chOff x="6401863" y="3841836"/>
            <a:chExt cx="341648" cy="291548"/>
          </a:xfrm>
        </p:grpSpPr>
        <p:sp>
          <p:nvSpPr>
            <p:cNvPr id="43" name="Fluxograma: Conector 42">
              <a:extLst>
                <a:ext uri="{FF2B5EF4-FFF2-40B4-BE49-F238E27FC236}">
                  <a16:creationId xmlns:a16="http://schemas.microsoft.com/office/drawing/2014/main" id="{6A107BA9-4AA2-4470-BC54-F9DF74B10231}"/>
                </a:ext>
              </a:extLst>
            </p:cNvPr>
            <p:cNvSpPr/>
            <p:nvPr/>
          </p:nvSpPr>
          <p:spPr>
            <a:xfrm>
              <a:off x="6401863" y="3841836"/>
              <a:ext cx="212034" cy="198783"/>
            </a:xfrm>
            <a:prstGeom prst="flowChartConnector">
              <a:avLst/>
            </a:prstGeom>
            <a:solidFill>
              <a:srgbClr val="FDDD2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AD165C56-45C7-44FC-AB0D-B9458E8FC896}"/>
                </a:ext>
              </a:extLst>
            </p:cNvPr>
            <p:cNvCxnSpPr>
              <a:cxnSpLocks/>
            </p:cNvCxnSpPr>
            <p:nvPr/>
          </p:nvCxnSpPr>
          <p:spPr>
            <a:xfrm>
              <a:off x="6606576" y="4027367"/>
              <a:ext cx="136935" cy="1060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" name="Imagem 50" descr="Texto&#10;&#10;Descrição gerada automaticamente">
            <a:extLst>
              <a:ext uri="{FF2B5EF4-FFF2-40B4-BE49-F238E27FC236}">
                <a16:creationId xmlns:a16="http://schemas.microsoft.com/office/drawing/2014/main" id="{77C72537-D758-400B-AB40-65464EAF7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777" y="232056"/>
            <a:ext cx="557224" cy="536527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F94C4FDD-0830-4094-B7DA-BA9044DCC818}"/>
              </a:ext>
            </a:extLst>
          </p:cNvPr>
          <p:cNvSpPr txBox="1"/>
          <p:nvPr/>
        </p:nvSpPr>
        <p:spPr>
          <a:xfrm>
            <a:off x="8828856" y="400130"/>
            <a:ext cx="162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Acesse sua conta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50C7570-41B0-4EB3-A00C-126DBFB92190}"/>
              </a:ext>
            </a:extLst>
          </p:cNvPr>
          <p:cNvSpPr txBox="1"/>
          <p:nvPr/>
        </p:nvSpPr>
        <p:spPr>
          <a:xfrm>
            <a:off x="11004266" y="415661"/>
            <a:ext cx="86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Carrinho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67DA346-C9D9-4CB1-8F9A-DEBCF23A31FB}"/>
              </a:ext>
            </a:extLst>
          </p:cNvPr>
          <p:cNvSpPr txBox="1"/>
          <p:nvPr/>
        </p:nvSpPr>
        <p:spPr>
          <a:xfrm>
            <a:off x="-13252" y="287462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Conheça as peças da sua Revisão!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7018893-DFCC-4B95-ADBD-AD379A0144A8}"/>
              </a:ext>
            </a:extLst>
          </p:cNvPr>
          <p:cNvSpPr txBox="1"/>
          <p:nvPr/>
        </p:nvSpPr>
        <p:spPr>
          <a:xfrm>
            <a:off x="3214275" y="4101318"/>
            <a:ext cx="154744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Modelo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39E15F1-8022-43CD-9E55-47481D8F80D4}"/>
              </a:ext>
            </a:extLst>
          </p:cNvPr>
          <p:cNvSpPr txBox="1"/>
          <p:nvPr/>
        </p:nvSpPr>
        <p:spPr>
          <a:xfrm>
            <a:off x="5485418" y="4101318"/>
            <a:ext cx="154744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Ano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0250656-9121-4414-B2F7-416AD5A731EC}"/>
              </a:ext>
            </a:extLst>
          </p:cNvPr>
          <p:cNvSpPr txBox="1"/>
          <p:nvPr/>
        </p:nvSpPr>
        <p:spPr>
          <a:xfrm>
            <a:off x="7721238" y="4086088"/>
            <a:ext cx="154744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Km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7D5C977-C627-4DEE-8EFF-CF485F89E70F}"/>
              </a:ext>
            </a:extLst>
          </p:cNvPr>
          <p:cNvSpPr txBox="1"/>
          <p:nvPr/>
        </p:nvSpPr>
        <p:spPr>
          <a:xfrm>
            <a:off x="9967184" y="4049653"/>
            <a:ext cx="1547446" cy="461665"/>
          </a:xfrm>
          <a:prstGeom prst="rect">
            <a:avLst/>
          </a:prstGeom>
          <a:solidFill>
            <a:srgbClr val="FDDD2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Buscar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F6F2FE0-053F-4ED4-88AD-E03CB20FF485}"/>
              </a:ext>
            </a:extLst>
          </p:cNvPr>
          <p:cNvSpPr txBox="1"/>
          <p:nvPr/>
        </p:nvSpPr>
        <p:spPr>
          <a:xfrm>
            <a:off x="960794" y="4086088"/>
            <a:ext cx="1547446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Marca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7C1F43E-6059-4EB5-A61B-B5E005DBF33D}"/>
              </a:ext>
            </a:extLst>
          </p:cNvPr>
          <p:cNvSpPr/>
          <p:nvPr/>
        </p:nvSpPr>
        <p:spPr>
          <a:xfrm>
            <a:off x="3124451" y="4101318"/>
            <a:ext cx="1690893" cy="534573"/>
          </a:xfrm>
          <a:prstGeom prst="roundRect">
            <a:avLst/>
          </a:prstGeom>
          <a:solidFill>
            <a:srgbClr val="FDDD2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33F36FAF-EBD9-4B77-BD30-E864E22CA9E2}"/>
              </a:ext>
            </a:extLst>
          </p:cNvPr>
          <p:cNvSpPr/>
          <p:nvPr/>
        </p:nvSpPr>
        <p:spPr>
          <a:xfrm>
            <a:off x="5438977" y="4086088"/>
            <a:ext cx="1690893" cy="534573"/>
          </a:xfrm>
          <a:prstGeom prst="roundRect">
            <a:avLst/>
          </a:prstGeom>
          <a:solidFill>
            <a:srgbClr val="FDDD2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FB54F9D-9B8E-40C2-B554-35F2BBB7B698}"/>
              </a:ext>
            </a:extLst>
          </p:cNvPr>
          <p:cNvSpPr/>
          <p:nvPr/>
        </p:nvSpPr>
        <p:spPr>
          <a:xfrm>
            <a:off x="7720360" y="4049633"/>
            <a:ext cx="1690893" cy="534573"/>
          </a:xfrm>
          <a:prstGeom prst="roundRect">
            <a:avLst/>
          </a:prstGeom>
          <a:solidFill>
            <a:srgbClr val="FDDD2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6BA5ABA8-257B-446F-A616-F5522D1A0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4004">
            <a:off x="9849447" y="2220962"/>
            <a:ext cx="1232001" cy="164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00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m 66">
            <a:extLst>
              <a:ext uri="{FF2B5EF4-FFF2-40B4-BE49-F238E27FC236}">
                <a16:creationId xmlns:a16="http://schemas.microsoft.com/office/drawing/2014/main" id="{B523ABD4-212D-4C3D-8C21-B1CAFD91B0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0" y="1318104"/>
            <a:ext cx="12192000" cy="552217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D8547F1-E4EF-442A-9260-7D30355D40EB}"/>
              </a:ext>
            </a:extLst>
          </p:cNvPr>
          <p:cNvSpPr/>
          <p:nvPr/>
        </p:nvSpPr>
        <p:spPr>
          <a:xfrm>
            <a:off x="423931" y="3782818"/>
            <a:ext cx="11565087" cy="1877876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6A5AB15-F201-4EF7-BDD2-F77CE6C2829E}"/>
              </a:ext>
            </a:extLst>
          </p:cNvPr>
          <p:cNvSpPr/>
          <p:nvPr/>
        </p:nvSpPr>
        <p:spPr>
          <a:xfrm>
            <a:off x="578629" y="4070061"/>
            <a:ext cx="2158339" cy="5345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502F500A-E3B7-4F20-B6D6-104BEACD5050}"/>
              </a:ext>
            </a:extLst>
          </p:cNvPr>
          <p:cNvSpPr/>
          <p:nvPr/>
        </p:nvSpPr>
        <p:spPr>
          <a:xfrm>
            <a:off x="2968921" y="902443"/>
            <a:ext cx="897067" cy="424068"/>
          </a:xfrm>
          <a:prstGeom prst="rect">
            <a:avLst/>
          </a:prstGeom>
          <a:solidFill>
            <a:srgbClr val="FDD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6DC0022-8459-480F-96AA-869935EF2F78}"/>
              </a:ext>
            </a:extLst>
          </p:cNvPr>
          <p:cNvSpPr/>
          <p:nvPr/>
        </p:nvSpPr>
        <p:spPr>
          <a:xfrm>
            <a:off x="0" y="0"/>
            <a:ext cx="12178748" cy="9024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C4A2EABF-1FB9-4515-91F9-7799F3700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5" y="109561"/>
            <a:ext cx="1430154" cy="71337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0631ABA-B5BA-4370-B4FC-8E91FEB8FB90}"/>
              </a:ext>
            </a:extLst>
          </p:cNvPr>
          <p:cNvCxnSpPr/>
          <p:nvPr/>
        </p:nvCxnSpPr>
        <p:spPr>
          <a:xfrm>
            <a:off x="0" y="1326512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74AF957-309B-4A9D-B44F-0859ADC092AE}"/>
              </a:ext>
            </a:extLst>
          </p:cNvPr>
          <p:cNvGrpSpPr/>
          <p:nvPr/>
        </p:nvGrpSpPr>
        <p:grpSpPr>
          <a:xfrm>
            <a:off x="420587" y="1031649"/>
            <a:ext cx="225645" cy="165657"/>
            <a:chOff x="3444848" y="4397745"/>
            <a:chExt cx="225645" cy="165657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066E624-786A-4B2A-B252-89F03158D566}"/>
                </a:ext>
              </a:extLst>
            </p:cNvPr>
            <p:cNvCxnSpPr/>
            <p:nvPr/>
          </p:nvCxnSpPr>
          <p:spPr>
            <a:xfrm>
              <a:off x="3445206" y="4397745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1CBBB1DC-B552-4003-ACE4-9E380F7C9A4E}"/>
                </a:ext>
              </a:extLst>
            </p:cNvPr>
            <p:cNvCxnSpPr/>
            <p:nvPr/>
          </p:nvCxnSpPr>
          <p:spPr>
            <a:xfrm>
              <a:off x="3444848" y="4563402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26C269E9-36B8-4139-80A8-4D2FF7D9DA92}"/>
                </a:ext>
              </a:extLst>
            </p:cNvPr>
            <p:cNvCxnSpPr/>
            <p:nvPr/>
          </p:nvCxnSpPr>
          <p:spPr>
            <a:xfrm>
              <a:off x="3445206" y="4477261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A50525C-EC88-4130-93AB-59CE94AAD84D}"/>
              </a:ext>
            </a:extLst>
          </p:cNvPr>
          <p:cNvSpPr txBox="1"/>
          <p:nvPr/>
        </p:nvSpPr>
        <p:spPr>
          <a:xfrm>
            <a:off x="734837" y="983252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6A42CAB-63D5-42CE-B39B-0D47575425F4}"/>
              </a:ext>
            </a:extLst>
          </p:cNvPr>
          <p:cNvSpPr txBox="1"/>
          <p:nvPr/>
        </p:nvSpPr>
        <p:spPr>
          <a:xfrm>
            <a:off x="1764704" y="1009757"/>
            <a:ext cx="1018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Acessórios</a:t>
            </a:r>
          </a:p>
          <a:p>
            <a:pPr algn="ctr"/>
            <a:endParaRPr lang="pt-B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CE0B7CC-4A38-49DF-9C6E-BF98219D1953}"/>
              </a:ext>
            </a:extLst>
          </p:cNvPr>
          <p:cNvSpPr txBox="1"/>
          <p:nvPr/>
        </p:nvSpPr>
        <p:spPr>
          <a:xfrm>
            <a:off x="2968921" y="996505"/>
            <a:ext cx="91281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Bateria</a:t>
            </a:r>
          </a:p>
          <a:p>
            <a:pPr algn="ctr"/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63806E0-FA04-4562-826E-B1FCB9A58A42}"/>
              </a:ext>
            </a:extLst>
          </p:cNvPr>
          <p:cNvSpPr txBox="1"/>
          <p:nvPr/>
        </p:nvSpPr>
        <p:spPr>
          <a:xfrm>
            <a:off x="4072105" y="1001589"/>
            <a:ext cx="126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Filtros de Óleo</a:t>
            </a:r>
          </a:p>
          <a:p>
            <a:pPr algn="ctr"/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230403F-3C68-4CD6-95F9-28BFB87DCEA2}"/>
              </a:ext>
            </a:extLst>
          </p:cNvPr>
          <p:cNvSpPr txBox="1"/>
          <p:nvPr/>
        </p:nvSpPr>
        <p:spPr>
          <a:xfrm>
            <a:off x="5543835" y="1008201"/>
            <a:ext cx="66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Freios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6896495-BFC3-46C4-84D2-322939558BD5}"/>
              </a:ext>
            </a:extLst>
          </p:cNvPr>
          <p:cNvSpPr txBox="1"/>
          <p:nvPr/>
        </p:nvSpPr>
        <p:spPr>
          <a:xfrm>
            <a:off x="6396843" y="983253"/>
            <a:ext cx="66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D1203D7-C76F-4B1B-AF40-573FCDA82086}"/>
              </a:ext>
            </a:extLst>
          </p:cNvPr>
          <p:cNvSpPr txBox="1"/>
          <p:nvPr/>
        </p:nvSpPr>
        <p:spPr>
          <a:xfrm>
            <a:off x="7249851" y="980632"/>
            <a:ext cx="1987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Pneus, rodas e calotas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F5C8A3B-ED07-4896-B415-44C8B01523DE}"/>
              </a:ext>
            </a:extLst>
          </p:cNvPr>
          <p:cNvSpPr txBox="1"/>
          <p:nvPr/>
        </p:nvSpPr>
        <p:spPr>
          <a:xfrm>
            <a:off x="9428047" y="980632"/>
            <a:ext cx="102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Radiadores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2EC3239-2EC2-4A72-B2E4-9506338264AD}"/>
              </a:ext>
            </a:extLst>
          </p:cNvPr>
          <p:cNvSpPr txBox="1"/>
          <p:nvPr/>
        </p:nvSpPr>
        <p:spPr>
          <a:xfrm>
            <a:off x="10640991" y="981927"/>
            <a:ext cx="104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Suspensão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8B8DC19-27D8-47AE-BE08-80F201543CDA}"/>
              </a:ext>
            </a:extLst>
          </p:cNvPr>
          <p:cNvSpPr txBox="1"/>
          <p:nvPr/>
        </p:nvSpPr>
        <p:spPr>
          <a:xfrm>
            <a:off x="2071708" y="232056"/>
            <a:ext cx="18100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Olá</a:t>
            </a:r>
          </a:p>
          <a:p>
            <a:r>
              <a:rPr lang="pt-BR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Informe seu endereço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E60AC9F6-0947-4AAE-AD5D-18E3FCBB0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70760" y="345851"/>
            <a:ext cx="211783" cy="213641"/>
          </a:xfrm>
          <a:prstGeom prst="rect">
            <a:avLst/>
          </a:prstGeom>
        </p:spPr>
      </p:pic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B74211C4-FCBB-4453-9967-6C24279BFBD8}"/>
              </a:ext>
            </a:extLst>
          </p:cNvPr>
          <p:cNvSpPr/>
          <p:nvPr/>
        </p:nvSpPr>
        <p:spPr>
          <a:xfrm>
            <a:off x="3716660" y="255106"/>
            <a:ext cx="4745428" cy="3822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42DC3B8-1AED-4A0F-9625-A32E619C2D0F}"/>
              </a:ext>
            </a:extLst>
          </p:cNvPr>
          <p:cNvSpPr/>
          <p:nvPr/>
        </p:nvSpPr>
        <p:spPr>
          <a:xfrm>
            <a:off x="8017564" y="265260"/>
            <a:ext cx="444524" cy="382293"/>
          </a:xfrm>
          <a:prstGeom prst="roundRect">
            <a:avLst/>
          </a:prstGeom>
          <a:solidFill>
            <a:srgbClr val="FDD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DDD20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BEDBBCC-F0DB-4941-94E1-538DC8D13FE4}"/>
              </a:ext>
            </a:extLst>
          </p:cNvPr>
          <p:cNvSpPr txBox="1"/>
          <p:nvPr/>
        </p:nvSpPr>
        <p:spPr>
          <a:xfrm>
            <a:off x="3716660" y="288954"/>
            <a:ext cx="463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Encontre sua peça por código ou nome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2EC31B3C-390F-4967-B4D9-BCC770BE6579}"/>
              </a:ext>
            </a:extLst>
          </p:cNvPr>
          <p:cNvGrpSpPr/>
          <p:nvPr/>
        </p:nvGrpSpPr>
        <p:grpSpPr>
          <a:xfrm>
            <a:off x="8123584" y="332598"/>
            <a:ext cx="219236" cy="266169"/>
            <a:chOff x="6401863" y="3841836"/>
            <a:chExt cx="341648" cy="291548"/>
          </a:xfrm>
        </p:grpSpPr>
        <p:sp>
          <p:nvSpPr>
            <p:cNvPr id="43" name="Fluxograma: Conector 42">
              <a:extLst>
                <a:ext uri="{FF2B5EF4-FFF2-40B4-BE49-F238E27FC236}">
                  <a16:creationId xmlns:a16="http://schemas.microsoft.com/office/drawing/2014/main" id="{6A107BA9-4AA2-4470-BC54-F9DF74B10231}"/>
                </a:ext>
              </a:extLst>
            </p:cNvPr>
            <p:cNvSpPr/>
            <p:nvPr/>
          </p:nvSpPr>
          <p:spPr>
            <a:xfrm>
              <a:off x="6401863" y="3841836"/>
              <a:ext cx="212034" cy="198783"/>
            </a:xfrm>
            <a:prstGeom prst="flowChartConnector">
              <a:avLst/>
            </a:prstGeom>
            <a:solidFill>
              <a:srgbClr val="FDDD2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AD165C56-45C7-44FC-AB0D-B9458E8FC896}"/>
                </a:ext>
              </a:extLst>
            </p:cNvPr>
            <p:cNvCxnSpPr>
              <a:cxnSpLocks/>
            </p:cNvCxnSpPr>
            <p:nvPr/>
          </p:nvCxnSpPr>
          <p:spPr>
            <a:xfrm>
              <a:off x="6606576" y="4027367"/>
              <a:ext cx="136935" cy="1060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" name="Imagem 50" descr="Texto&#10;&#10;Descrição gerada automaticamente">
            <a:extLst>
              <a:ext uri="{FF2B5EF4-FFF2-40B4-BE49-F238E27FC236}">
                <a16:creationId xmlns:a16="http://schemas.microsoft.com/office/drawing/2014/main" id="{77C72537-D758-400B-AB40-65464EAF7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777" y="232056"/>
            <a:ext cx="557224" cy="536527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F94C4FDD-0830-4094-B7DA-BA9044DCC818}"/>
              </a:ext>
            </a:extLst>
          </p:cNvPr>
          <p:cNvSpPr txBox="1"/>
          <p:nvPr/>
        </p:nvSpPr>
        <p:spPr>
          <a:xfrm>
            <a:off x="8828856" y="280139"/>
            <a:ext cx="162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Acesse sua conta:</a:t>
            </a:r>
          </a:p>
          <a:p>
            <a:pPr algn="ctr"/>
            <a:r>
              <a:rPr lang="pt-BR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Cadastro/Login</a:t>
            </a:r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50C7570-41B0-4EB3-A00C-126DBFB92190}"/>
              </a:ext>
            </a:extLst>
          </p:cNvPr>
          <p:cNvSpPr txBox="1"/>
          <p:nvPr/>
        </p:nvSpPr>
        <p:spPr>
          <a:xfrm>
            <a:off x="11004266" y="415661"/>
            <a:ext cx="86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Carrinho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7D5C977-C627-4DEE-8EFF-CF485F89E70F}"/>
              </a:ext>
            </a:extLst>
          </p:cNvPr>
          <p:cNvSpPr txBox="1"/>
          <p:nvPr/>
        </p:nvSpPr>
        <p:spPr>
          <a:xfrm>
            <a:off x="4739101" y="4865282"/>
            <a:ext cx="3278463" cy="461665"/>
          </a:xfrm>
          <a:prstGeom prst="rect">
            <a:avLst/>
          </a:prstGeom>
          <a:solidFill>
            <a:srgbClr val="FFF4A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Buscar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F6F2FE0-053F-4ED4-88AD-E03CB20FF485}"/>
              </a:ext>
            </a:extLst>
          </p:cNvPr>
          <p:cNvSpPr txBox="1"/>
          <p:nvPr/>
        </p:nvSpPr>
        <p:spPr>
          <a:xfrm>
            <a:off x="578628" y="4163966"/>
            <a:ext cx="215833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Veículo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AA7BAAEE-484A-43F8-9CD2-3C0681646ED8}"/>
              </a:ext>
            </a:extLst>
          </p:cNvPr>
          <p:cNvSpPr/>
          <p:nvPr/>
        </p:nvSpPr>
        <p:spPr>
          <a:xfrm>
            <a:off x="2865802" y="4070060"/>
            <a:ext cx="2158339" cy="5345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7E7213AE-B5B8-40D8-BB99-0FF67F75521F}"/>
              </a:ext>
            </a:extLst>
          </p:cNvPr>
          <p:cNvSpPr/>
          <p:nvPr/>
        </p:nvSpPr>
        <p:spPr>
          <a:xfrm>
            <a:off x="5155288" y="4070060"/>
            <a:ext cx="2158339" cy="5345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85317422-0AA9-4D9F-92E0-0F71C4E7F9FA}"/>
              </a:ext>
            </a:extLst>
          </p:cNvPr>
          <p:cNvSpPr/>
          <p:nvPr/>
        </p:nvSpPr>
        <p:spPr>
          <a:xfrm>
            <a:off x="7442462" y="4070060"/>
            <a:ext cx="2158339" cy="5345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94EFA0EC-E7C2-4D4F-9370-7074F891F737}"/>
              </a:ext>
            </a:extLst>
          </p:cNvPr>
          <p:cNvSpPr/>
          <p:nvPr/>
        </p:nvSpPr>
        <p:spPr>
          <a:xfrm>
            <a:off x="9690019" y="4070060"/>
            <a:ext cx="2158339" cy="5345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935CC8B5-4CBB-4075-A9C3-48F7068FF842}"/>
              </a:ext>
            </a:extLst>
          </p:cNvPr>
          <p:cNvSpPr txBox="1"/>
          <p:nvPr/>
        </p:nvSpPr>
        <p:spPr>
          <a:xfrm>
            <a:off x="2865802" y="4152680"/>
            <a:ext cx="215833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Marca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43789FBD-F70A-4AFA-A8D9-6ED0B2B520E4}"/>
              </a:ext>
            </a:extLst>
          </p:cNvPr>
          <p:cNvSpPr txBox="1"/>
          <p:nvPr/>
        </p:nvSpPr>
        <p:spPr>
          <a:xfrm>
            <a:off x="5134323" y="4152680"/>
            <a:ext cx="215833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2F609AB5-B1D1-49C9-9F1C-25070A43FF02}"/>
              </a:ext>
            </a:extLst>
          </p:cNvPr>
          <p:cNvSpPr txBox="1"/>
          <p:nvPr/>
        </p:nvSpPr>
        <p:spPr>
          <a:xfrm>
            <a:off x="7421497" y="4162204"/>
            <a:ext cx="215833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Ano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5FE73017-B015-4B94-9F94-CDC4B6FBAACD}"/>
              </a:ext>
            </a:extLst>
          </p:cNvPr>
          <p:cNvSpPr txBox="1"/>
          <p:nvPr/>
        </p:nvSpPr>
        <p:spPr>
          <a:xfrm>
            <a:off x="9690019" y="4152680"/>
            <a:ext cx="215833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Km</a:t>
            </a: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BAF541B9-A241-446E-93C9-A55395BB99B5}"/>
              </a:ext>
            </a:extLst>
          </p:cNvPr>
          <p:cNvSpPr/>
          <p:nvPr/>
        </p:nvSpPr>
        <p:spPr>
          <a:xfrm rot="10800000">
            <a:off x="2419642" y="4280280"/>
            <a:ext cx="171557" cy="11413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Triângulo isósceles 62">
            <a:extLst>
              <a:ext uri="{FF2B5EF4-FFF2-40B4-BE49-F238E27FC236}">
                <a16:creationId xmlns:a16="http://schemas.microsoft.com/office/drawing/2014/main" id="{82B55724-DA5E-44E8-9F3B-476D7096F11F}"/>
              </a:ext>
            </a:extLst>
          </p:cNvPr>
          <p:cNvSpPr/>
          <p:nvPr/>
        </p:nvSpPr>
        <p:spPr>
          <a:xfrm rot="10800000">
            <a:off x="4707788" y="4280280"/>
            <a:ext cx="171557" cy="11413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Triângulo isósceles 63">
            <a:extLst>
              <a:ext uri="{FF2B5EF4-FFF2-40B4-BE49-F238E27FC236}">
                <a16:creationId xmlns:a16="http://schemas.microsoft.com/office/drawing/2014/main" id="{E5E5BD1B-C6D7-4328-966B-12E7802C2BB6}"/>
              </a:ext>
            </a:extLst>
          </p:cNvPr>
          <p:cNvSpPr/>
          <p:nvPr/>
        </p:nvSpPr>
        <p:spPr>
          <a:xfrm rot="10800000">
            <a:off x="7027315" y="4280280"/>
            <a:ext cx="171557" cy="11413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Triângulo isósceles 64">
            <a:extLst>
              <a:ext uri="{FF2B5EF4-FFF2-40B4-BE49-F238E27FC236}">
                <a16:creationId xmlns:a16="http://schemas.microsoft.com/office/drawing/2014/main" id="{805D252B-79E8-421F-978C-86F414FBDC9A}"/>
              </a:ext>
            </a:extLst>
          </p:cNvPr>
          <p:cNvSpPr/>
          <p:nvPr/>
        </p:nvSpPr>
        <p:spPr>
          <a:xfrm rot="10800000">
            <a:off x="9322190" y="4280280"/>
            <a:ext cx="171557" cy="11413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Triângulo isósceles 65">
            <a:extLst>
              <a:ext uri="{FF2B5EF4-FFF2-40B4-BE49-F238E27FC236}">
                <a16:creationId xmlns:a16="http://schemas.microsoft.com/office/drawing/2014/main" id="{6DA0AD92-C880-4B57-8B2E-034D76BDD9DD}"/>
              </a:ext>
            </a:extLst>
          </p:cNvPr>
          <p:cNvSpPr/>
          <p:nvPr/>
        </p:nvSpPr>
        <p:spPr>
          <a:xfrm rot="10800000">
            <a:off x="11556484" y="4271811"/>
            <a:ext cx="171557" cy="11413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FA34B21-15BE-4B8E-B3C9-C197A16E67FE}"/>
              </a:ext>
            </a:extLst>
          </p:cNvPr>
          <p:cNvSpPr txBox="1"/>
          <p:nvPr/>
        </p:nvSpPr>
        <p:spPr>
          <a:xfrm>
            <a:off x="7237906" y="5742608"/>
            <a:ext cx="4490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Ao passar o mouse sobre o buscador a cor deverá ser igual ao do logo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36A6D9E6-F8E1-4CD9-B611-7C14AC255EE1}"/>
              </a:ext>
            </a:extLst>
          </p:cNvPr>
          <p:cNvSpPr txBox="1"/>
          <p:nvPr/>
        </p:nvSpPr>
        <p:spPr>
          <a:xfrm>
            <a:off x="168396" y="1732837"/>
            <a:ext cx="1172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Os itens do submenu não devem ser separados por traços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4235AA4B-3184-4A12-AD02-CDA58A5DAFCB}"/>
              </a:ext>
            </a:extLst>
          </p:cNvPr>
          <p:cNvCxnSpPr/>
          <p:nvPr/>
        </p:nvCxnSpPr>
        <p:spPr>
          <a:xfrm flipH="1">
            <a:off x="3305908" y="1029869"/>
            <a:ext cx="1153550" cy="632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C1BAE33-9E67-44F3-9F3D-33622B767F7B}"/>
              </a:ext>
            </a:extLst>
          </p:cNvPr>
          <p:cNvSpPr txBox="1"/>
          <p:nvPr/>
        </p:nvSpPr>
        <p:spPr>
          <a:xfrm>
            <a:off x="7198872" y="2102169"/>
            <a:ext cx="4490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fonte do site deverá ser semelhante a fonte do site da </a:t>
            </a:r>
            <a:r>
              <a:rPr lang="pt-BR" dirty="0" err="1"/>
              <a:t>apple</a:t>
            </a:r>
            <a:r>
              <a:rPr lang="pt-BR" dirty="0"/>
              <a:t> www.apple.com</a:t>
            </a:r>
          </a:p>
        </p:txBody>
      </p: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47D41D35-621A-433F-A8A4-22CF9CDA579E}"/>
              </a:ext>
            </a:extLst>
          </p:cNvPr>
          <p:cNvCxnSpPr>
            <a:cxnSpLocks/>
          </p:cNvCxnSpPr>
          <p:nvPr/>
        </p:nvCxnSpPr>
        <p:spPr>
          <a:xfrm flipV="1">
            <a:off x="6032729" y="2697107"/>
            <a:ext cx="1166143" cy="146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398CC74C-932D-4457-98FB-87F430B71B90}"/>
              </a:ext>
            </a:extLst>
          </p:cNvPr>
          <p:cNvCxnSpPr>
            <a:cxnSpLocks/>
          </p:cNvCxnSpPr>
          <p:nvPr/>
        </p:nvCxnSpPr>
        <p:spPr>
          <a:xfrm flipH="1">
            <a:off x="9407968" y="729681"/>
            <a:ext cx="531" cy="1299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51D30CEC-7E94-4273-AD78-43082309FA12}"/>
              </a:ext>
            </a:extLst>
          </p:cNvPr>
          <p:cNvCxnSpPr>
            <a:cxnSpLocks/>
          </p:cNvCxnSpPr>
          <p:nvPr/>
        </p:nvCxnSpPr>
        <p:spPr>
          <a:xfrm>
            <a:off x="6754378" y="1379376"/>
            <a:ext cx="559249" cy="564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972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m 66">
            <a:extLst>
              <a:ext uri="{FF2B5EF4-FFF2-40B4-BE49-F238E27FC236}">
                <a16:creationId xmlns:a16="http://schemas.microsoft.com/office/drawing/2014/main" id="{B523ABD4-212D-4C3D-8C21-B1CAFD91B0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0" y="1318104"/>
            <a:ext cx="12192000" cy="552217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D8547F1-E4EF-442A-9260-7D30355D40EB}"/>
              </a:ext>
            </a:extLst>
          </p:cNvPr>
          <p:cNvSpPr/>
          <p:nvPr/>
        </p:nvSpPr>
        <p:spPr>
          <a:xfrm>
            <a:off x="423931" y="3782818"/>
            <a:ext cx="11565087" cy="1877876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6A5AB15-F201-4EF7-BDD2-F77CE6C2829E}"/>
              </a:ext>
            </a:extLst>
          </p:cNvPr>
          <p:cNvSpPr/>
          <p:nvPr/>
        </p:nvSpPr>
        <p:spPr>
          <a:xfrm>
            <a:off x="578629" y="4070061"/>
            <a:ext cx="2158339" cy="5345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502F500A-E3B7-4F20-B6D6-104BEACD5050}"/>
              </a:ext>
            </a:extLst>
          </p:cNvPr>
          <p:cNvSpPr/>
          <p:nvPr/>
        </p:nvSpPr>
        <p:spPr>
          <a:xfrm>
            <a:off x="2968921" y="902443"/>
            <a:ext cx="897067" cy="424068"/>
          </a:xfrm>
          <a:prstGeom prst="rect">
            <a:avLst/>
          </a:prstGeom>
          <a:solidFill>
            <a:srgbClr val="FDD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6DC0022-8459-480F-96AA-869935EF2F78}"/>
              </a:ext>
            </a:extLst>
          </p:cNvPr>
          <p:cNvSpPr/>
          <p:nvPr/>
        </p:nvSpPr>
        <p:spPr>
          <a:xfrm>
            <a:off x="0" y="0"/>
            <a:ext cx="12178748" cy="9024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C4A2EABF-1FB9-4515-91F9-7799F3700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5" y="109561"/>
            <a:ext cx="1430154" cy="71337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0631ABA-B5BA-4370-B4FC-8E91FEB8FB90}"/>
              </a:ext>
            </a:extLst>
          </p:cNvPr>
          <p:cNvCxnSpPr/>
          <p:nvPr/>
        </p:nvCxnSpPr>
        <p:spPr>
          <a:xfrm>
            <a:off x="0" y="1326512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74AF957-309B-4A9D-B44F-0859ADC092AE}"/>
              </a:ext>
            </a:extLst>
          </p:cNvPr>
          <p:cNvGrpSpPr/>
          <p:nvPr/>
        </p:nvGrpSpPr>
        <p:grpSpPr>
          <a:xfrm>
            <a:off x="420587" y="1031649"/>
            <a:ext cx="225645" cy="165657"/>
            <a:chOff x="3444848" y="4397745"/>
            <a:chExt cx="225645" cy="165657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066E624-786A-4B2A-B252-89F03158D566}"/>
                </a:ext>
              </a:extLst>
            </p:cNvPr>
            <p:cNvCxnSpPr/>
            <p:nvPr/>
          </p:nvCxnSpPr>
          <p:spPr>
            <a:xfrm>
              <a:off x="3445206" y="4397745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1CBBB1DC-B552-4003-ACE4-9E380F7C9A4E}"/>
                </a:ext>
              </a:extLst>
            </p:cNvPr>
            <p:cNvCxnSpPr/>
            <p:nvPr/>
          </p:nvCxnSpPr>
          <p:spPr>
            <a:xfrm>
              <a:off x="3444848" y="4563402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26C269E9-36B8-4139-80A8-4D2FF7D9DA92}"/>
                </a:ext>
              </a:extLst>
            </p:cNvPr>
            <p:cNvCxnSpPr/>
            <p:nvPr/>
          </p:nvCxnSpPr>
          <p:spPr>
            <a:xfrm>
              <a:off x="3445206" y="4477261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A50525C-EC88-4130-93AB-59CE94AAD84D}"/>
              </a:ext>
            </a:extLst>
          </p:cNvPr>
          <p:cNvSpPr txBox="1"/>
          <p:nvPr/>
        </p:nvSpPr>
        <p:spPr>
          <a:xfrm>
            <a:off x="734837" y="983252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6A42CAB-63D5-42CE-B39B-0D47575425F4}"/>
              </a:ext>
            </a:extLst>
          </p:cNvPr>
          <p:cNvSpPr txBox="1"/>
          <p:nvPr/>
        </p:nvSpPr>
        <p:spPr>
          <a:xfrm>
            <a:off x="1764704" y="1009757"/>
            <a:ext cx="1018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Acessórios</a:t>
            </a:r>
          </a:p>
          <a:p>
            <a:pPr algn="ctr"/>
            <a:endParaRPr lang="pt-B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CE0B7CC-4A38-49DF-9C6E-BF98219D1953}"/>
              </a:ext>
            </a:extLst>
          </p:cNvPr>
          <p:cNvSpPr txBox="1"/>
          <p:nvPr/>
        </p:nvSpPr>
        <p:spPr>
          <a:xfrm>
            <a:off x="2968921" y="996505"/>
            <a:ext cx="91281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Bateria</a:t>
            </a:r>
          </a:p>
          <a:p>
            <a:pPr algn="ctr"/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63806E0-FA04-4562-826E-B1FCB9A58A42}"/>
              </a:ext>
            </a:extLst>
          </p:cNvPr>
          <p:cNvSpPr txBox="1"/>
          <p:nvPr/>
        </p:nvSpPr>
        <p:spPr>
          <a:xfrm>
            <a:off x="4072105" y="1001589"/>
            <a:ext cx="126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Filtros de Óleo</a:t>
            </a:r>
          </a:p>
          <a:p>
            <a:pPr algn="ctr"/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230403F-3C68-4CD6-95F9-28BFB87DCEA2}"/>
              </a:ext>
            </a:extLst>
          </p:cNvPr>
          <p:cNvSpPr txBox="1"/>
          <p:nvPr/>
        </p:nvSpPr>
        <p:spPr>
          <a:xfrm>
            <a:off x="5543835" y="1008201"/>
            <a:ext cx="66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Freios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6896495-BFC3-46C4-84D2-322939558BD5}"/>
              </a:ext>
            </a:extLst>
          </p:cNvPr>
          <p:cNvSpPr txBox="1"/>
          <p:nvPr/>
        </p:nvSpPr>
        <p:spPr>
          <a:xfrm>
            <a:off x="6396843" y="983253"/>
            <a:ext cx="66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D1203D7-C76F-4B1B-AF40-573FCDA82086}"/>
              </a:ext>
            </a:extLst>
          </p:cNvPr>
          <p:cNvSpPr txBox="1"/>
          <p:nvPr/>
        </p:nvSpPr>
        <p:spPr>
          <a:xfrm>
            <a:off x="7249851" y="980632"/>
            <a:ext cx="1987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Pneus, rodas e calotas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F5C8A3B-ED07-4896-B415-44C8B01523DE}"/>
              </a:ext>
            </a:extLst>
          </p:cNvPr>
          <p:cNvSpPr txBox="1"/>
          <p:nvPr/>
        </p:nvSpPr>
        <p:spPr>
          <a:xfrm>
            <a:off x="9428047" y="980632"/>
            <a:ext cx="102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Radiadores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2EC3239-2EC2-4A72-B2E4-9506338264AD}"/>
              </a:ext>
            </a:extLst>
          </p:cNvPr>
          <p:cNvSpPr txBox="1"/>
          <p:nvPr/>
        </p:nvSpPr>
        <p:spPr>
          <a:xfrm>
            <a:off x="10640991" y="981927"/>
            <a:ext cx="104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Suspensão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8B8DC19-27D8-47AE-BE08-80F201543CDA}"/>
              </a:ext>
            </a:extLst>
          </p:cNvPr>
          <p:cNvSpPr txBox="1"/>
          <p:nvPr/>
        </p:nvSpPr>
        <p:spPr>
          <a:xfrm>
            <a:off x="2071708" y="232056"/>
            <a:ext cx="18100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Olá</a:t>
            </a:r>
          </a:p>
          <a:p>
            <a:r>
              <a:rPr lang="pt-BR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Informe seu endereço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E60AC9F6-0947-4AAE-AD5D-18E3FCBB0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70760" y="345851"/>
            <a:ext cx="211783" cy="213641"/>
          </a:xfrm>
          <a:prstGeom prst="rect">
            <a:avLst/>
          </a:prstGeom>
        </p:spPr>
      </p:pic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B74211C4-FCBB-4453-9967-6C24279BFBD8}"/>
              </a:ext>
            </a:extLst>
          </p:cNvPr>
          <p:cNvSpPr/>
          <p:nvPr/>
        </p:nvSpPr>
        <p:spPr>
          <a:xfrm>
            <a:off x="3716660" y="255106"/>
            <a:ext cx="4745428" cy="3822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42DC3B8-1AED-4A0F-9625-A32E619C2D0F}"/>
              </a:ext>
            </a:extLst>
          </p:cNvPr>
          <p:cNvSpPr/>
          <p:nvPr/>
        </p:nvSpPr>
        <p:spPr>
          <a:xfrm>
            <a:off x="8017564" y="265260"/>
            <a:ext cx="444524" cy="382293"/>
          </a:xfrm>
          <a:prstGeom prst="roundRect">
            <a:avLst/>
          </a:prstGeom>
          <a:solidFill>
            <a:srgbClr val="FDD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DDD20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BEDBBCC-F0DB-4941-94E1-538DC8D13FE4}"/>
              </a:ext>
            </a:extLst>
          </p:cNvPr>
          <p:cNvSpPr txBox="1"/>
          <p:nvPr/>
        </p:nvSpPr>
        <p:spPr>
          <a:xfrm>
            <a:off x="3716660" y="288954"/>
            <a:ext cx="463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Encontre sua peça por código ou nome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2EC31B3C-390F-4967-B4D9-BCC770BE6579}"/>
              </a:ext>
            </a:extLst>
          </p:cNvPr>
          <p:cNvGrpSpPr/>
          <p:nvPr/>
        </p:nvGrpSpPr>
        <p:grpSpPr>
          <a:xfrm>
            <a:off x="8123584" y="332598"/>
            <a:ext cx="219236" cy="266169"/>
            <a:chOff x="6401863" y="3841836"/>
            <a:chExt cx="341648" cy="291548"/>
          </a:xfrm>
        </p:grpSpPr>
        <p:sp>
          <p:nvSpPr>
            <p:cNvPr id="43" name="Fluxograma: Conector 42">
              <a:extLst>
                <a:ext uri="{FF2B5EF4-FFF2-40B4-BE49-F238E27FC236}">
                  <a16:creationId xmlns:a16="http://schemas.microsoft.com/office/drawing/2014/main" id="{6A107BA9-4AA2-4470-BC54-F9DF74B10231}"/>
                </a:ext>
              </a:extLst>
            </p:cNvPr>
            <p:cNvSpPr/>
            <p:nvPr/>
          </p:nvSpPr>
          <p:spPr>
            <a:xfrm>
              <a:off x="6401863" y="3841836"/>
              <a:ext cx="212034" cy="198783"/>
            </a:xfrm>
            <a:prstGeom prst="flowChartConnector">
              <a:avLst/>
            </a:prstGeom>
            <a:solidFill>
              <a:srgbClr val="FDDD2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AD165C56-45C7-44FC-AB0D-B9458E8FC896}"/>
                </a:ext>
              </a:extLst>
            </p:cNvPr>
            <p:cNvCxnSpPr>
              <a:cxnSpLocks/>
            </p:cNvCxnSpPr>
            <p:nvPr/>
          </p:nvCxnSpPr>
          <p:spPr>
            <a:xfrm>
              <a:off x="6606576" y="4027367"/>
              <a:ext cx="136935" cy="1060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" name="Imagem 50" descr="Texto&#10;&#10;Descrição gerada automaticamente">
            <a:extLst>
              <a:ext uri="{FF2B5EF4-FFF2-40B4-BE49-F238E27FC236}">
                <a16:creationId xmlns:a16="http://schemas.microsoft.com/office/drawing/2014/main" id="{77C72537-D758-400B-AB40-65464EAF7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777" y="232056"/>
            <a:ext cx="557224" cy="536527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F94C4FDD-0830-4094-B7DA-BA9044DCC818}"/>
              </a:ext>
            </a:extLst>
          </p:cNvPr>
          <p:cNvSpPr txBox="1"/>
          <p:nvPr/>
        </p:nvSpPr>
        <p:spPr>
          <a:xfrm>
            <a:off x="8828856" y="306335"/>
            <a:ext cx="162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Acesse sua conta:</a:t>
            </a:r>
          </a:p>
          <a:p>
            <a:pPr algn="ctr"/>
            <a:r>
              <a:rPr lang="pt-BR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Cadastro/Login</a:t>
            </a:r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50C7570-41B0-4EB3-A00C-126DBFB92190}"/>
              </a:ext>
            </a:extLst>
          </p:cNvPr>
          <p:cNvSpPr txBox="1"/>
          <p:nvPr/>
        </p:nvSpPr>
        <p:spPr>
          <a:xfrm>
            <a:off x="11004266" y="415661"/>
            <a:ext cx="86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Carrinho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7D5C977-C627-4DEE-8EFF-CF485F89E70F}"/>
              </a:ext>
            </a:extLst>
          </p:cNvPr>
          <p:cNvSpPr txBox="1"/>
          <p:nvPr/>
        </p:nvSpPr>
        <p:spPr>
          <a:xfrm>
            <a:off x="4739101" y="4865282"/>
            <a:ext cx="3278463" cy="461665"/>
          </a:xfrm>
          <a:prstGeom prst="rect">
            <a:avLst/>
          </a:prstGeom>
          <a:solidFill>
            <a:srgbClr val="FFF4A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Buscar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F6F2FE0-053F-4ED4-88AD-E03CB20FF485}"/>
              </a:ext>
            </a:extLst>
          </p:cNvPr>
          <p:cNvSpPr txBox="1"/>
          <p:nvPr/>
        </p:nvSpPr>
        <p:spPr>
          <a:xfrm>
            <a:off x="578628" y="4163966"/>
            <a:ext cx="215833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Veículo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AA7BAAEE-484A-43F8-9CD2-3C0681646ED8}"/>
              </a:ext>
            </a:extLst>
          </p:cNvPr>
          <p:cNvSpPr/>
          <p:nvPr/>
        </p:nvSpPr>
        <p:spPr>
          <a:xfrm>
            <a:off x="2865802" y="4070060"/>
            <a:ext cx="2158339" cy="5345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7E7213AE-B5B8-40D8-BB99-0FF67F75521F}"/>
              </a:ext>
            </a:extLst>
          </p:cNvPr>
          <p:cNvSpPr/>
          <p:nvPr/>
        </p:nvSpPr>
        <p:spPr>
          <a:xfrm>
            <a:off x="5155288" y="4070060"/>
            <a:ext cx="2158339" cy="5345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85317422-0AA9-4D9F-92E0-0F71C4E7F9FA}"/>
              </a:ext>
            </a:extLst>
          </p:cNvPr>
          <p:cNvSpPr/>
          <p:nvPr/>
        </p:nvSpPr>
        <p:spPr>
          <a:xfrm>
            <a:off x="7442462" y="4070060"/>
            <a:ext cx="2158339" cy="5345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94EFA0EC-E7C2-4D4F-9370-7074F891F737}"/>
              </a:ext>
            </a:extLst>
          </p:cNvPr>
          <p:cNvSpPr/>
          <p:nvPr/>
        </p:nvSpPr>
        <p:spPr>
          <a:xfrm>
            <a:off x="9690019" y="4070060"/>
            <a:ext cx="2158339" cy="5345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935CC8B5-4CBB-4075-A9C3-48F7068FF842}"/>
              </a:ext>
            </a:extLst>
          </p:cNvPr>
          <p:cNvSpPr txBox="1"/>
          <p:nvPr/>
        </p:nvSpPr>
        <p:spPr>
          <a:xfrm>
            <a:off x="2865802" y="4152680"/>
            <a:ext cx="215833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Marca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43789FBD-F70A-4AFA-A8D9-6ED0B2B520E4}"/>
              </a:ext>
            </a:extLst>
          </p:cNvPr>
          <p:cNvSpPr txBox="1"/>
          <p:nvPr/>
        </p:nvSpPr>
        <p:spPr>
          <a:xfrm>
            <a:off x="5134323" y="4152680"/>
            <a:ext cx="215833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2F609AB5-B1D1-49C9-9F1C-25070A43FF02}"/>
              </a:ext>
            </a:extLst>
          </p:cNvPr>
          <p:cNvSpPr txBox="1"/>
          <p:nvPr/>
        </p:nvSpPr>
        <p:spPr>
          <a:xfrm>
            <a:off x="7421497" y="4162204"/>
            <a:ext cx="215833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Ano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5FE73017-B015-4B94-9F94-CDC4B6FBAACD}"/>
              </a:ext>
            </a:extLst>
          </p:cNvPr>
          <p:cNvSpPr txBox="1"/>
          <p:nvPr/>
        </p:nvSpPr>
        <p:spPr>
          <a:xfrm>
            <a:off x="9690019" y="4152680"/>
            <a:ext cx="215833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Km</a:t>
            </a: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BAF541B9-A241-446E-93C9-A55395BB99B5}"/>
              </a:ext>
            </a:extLst>
          </p:cNvPr>
          <p:cNvSpPr/>
          <p:nvPr/>
        </p:nvSpPr>
        <p:spPr>
          <a:xfrm rot="10800000">
            <a:off x="2419642" y="4280280"/>
            <a:ext cx="171557" cy="11413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Triângulo isósceles 62">
            <a:extLst>
              <a:ext uri="{FF2B5EF4-FFF2-40B4-BE49-F238E27FC236}">
                <a16:creationId xmlns:a16="http://schemas.microsoft.com/office/drawing/2014/main" id="{82B55724-DA5E-44E8-9F3B-476D7096F11F}"/>
              </a:ext>
            </a:extLst>
          </p:cNvPr>
          <p:cNvSpPr/>
          <p:nvPr/>
        </p:nvSpPr>
        <p:spPr>
          <a:xfrm rot="10800000">
            <a:off x="4707788" y="4280280"/>
            <a:ext cx="171557" cy="11413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Triângulo isósceles 63">
            <a:extLst>
              <a:ext uri="{FF2B5EF4-FFF2-40B4-BE49-F238E27FC236}">
                <a16:creationId xmlns:a16="http://schemas.microsoft.com/office/drawing/2014/main" id="{E5E5BD1B-C6D7-4328-966B-12E7802C2BB6}"/>
              </a:ext>
            </a:extLst>
          </p:cNvPr>
          <p:cNvSpPr/>
          <p:nvPr/>
        </p:nvSpPr>
        <p:spPr>
          <a:xfrm rot="10800000">
            <a:off x="7027315" y="4280280"/>
            <a:ext cx="171557" cy="11413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Triângulo isósceles 64">
            <a:extLst>
              <a:ext uri="{FF2B5EF4-FFF2-40B4-BE49-F238E27FC236}">
                <a16:creationId xmlns:a16="http://schemas.microsoft.com/office/drawing/2014/main" id="{805D252B-79E8-421F-978C-86F414FBDC9A}"/>
              </a:ext>
            </a:extLst>
          </p:cNvPr>
          <p:cNvSpPr/>
          <p:nvPr/>
        </p:nvSpPr>
        <p:spPr>
          <a:xfrm rot="10800000">
            <a:off x="9322190" y="4280280"/>
            <a:ext cx="171557" cy="11413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Triângulo isósceles 65">
            <a:extLst>
              <a:ext uri="{FF2B5EF4-FFF2-40B4-BE49-F238E27FC236}">
                <a16:creationId xmlns:a16="http://schemas.microsoft.com/office/drawing/2014/main" id="{6DA0AD92-C880-4B57-8B2E-034D76BDD9DD}"/>
              </a:ext>
            </a:extLst>
          </p:cNvPr>
          <p:cNvSpPr/>
          <p:nvPr/>
        </p:nvSpPr>
        <p:spPr>
          <a:xfrm rot="10800000">
            <a:off x="11556484" y="4271811"/>
            <a:ext cx="171557" cy="11413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FA34B21-15BE-4B8E-B3C9-C197A16E67FE}"/>
              </a:ext>
            </a:extLst>
          </p:cNvPr>
          <p:cNvSpPr txBox="1"/>
          <p:nvPr/>
        </p:nvSpPr>
        <p:spPr>
          <a:xfrm>
            <a:off x="6304535" y="1532642"/>
            <a:ext cx="504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fonte dessa frase deverá ser </a:t>
            </a:r>
            <a:r>
              <a:rPr lang="pt-BR" dirty="0" err="1"/>
              <a:t>Daytona</a:t>
            </a:r>
            <a:r>
              <a:rPr lang="pt-BR" dirty="0"/>
              <a:t> </a:t>
            </a:r>
            <a:r>
              <a:rPr lang="pt-BR" dirty="0" err="1"/>
              <a:t>Condensed</a:t>
            </a:r>
            <a:r>
              <a:rPr lang="pt-BR" dirty="0"/>
              <a:t>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F86517B-5CC0-4F21-97D6-38E9A43573CB}"/>
              </a:ext>
            </a:extLst>
          </p:cNvPr>
          <p:cNvSpPr txBox="1"/>
          <p:nvPr/>
        </p:nvSpPr>
        <p:spPr>
          <a:xfrm>
            <a:off x="0" y="2377305"/>
            <a:ext cx="12178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latin typeface="Daytona Condensed" panose="020B0604020202020204" pitchFamily="34" charset="0"/>
              </a:rPr>
              <a:t>Conheça as peças da sua Revisão!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50CD47B9-01B4-4F81-8D4A-49313CB36069}"/>
              </a:ext>
            </a:extLst>
          </p:cNvPr>
          <p:cNvSpPr txBox="1"/>
          <p:nvPr/>
        </p:nvSpPr>
        <p:spPr>
          <a:xfrm>
            <a:off x="13252" y="3172311"/>
            <a:ext cx="1216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Daytona Condensed" panose="020B0506030503040204" pitchFamily="34" charset="0"/>
              </a:rPr>
              <a:t>A </a:t>
            </a:r>
            <a:r>
              <a:rPr lang="pt-BR" dirty="0" err="1">
                <a:latin typeface="Daytona Condensed" panose="020B0506030503040204" pitchFamily="34" charset="0"/>
              </a:rPr>
              <a:t>RevisãoFácil</a:t>
            </a:r>
            <a:r>
              <a:rPr lang="pt-BR" dirty="0">
                <a:latin typeface="Daytona Condensed" panose="020B0506030503040204" pitchFamily="34" charset="0"/>
              </a:rPr>
              <a:t> te ajuda a encontrar as peças do seu veículo.</a:t>
            </a:r>
            <a:r>
              <a:rPr lang="pt-BR" dirty="0"/>
              <a:t> 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BF5198C2-9FD1-4AF1-A48B-8F2EBAD12A41}"/>
              </a:ext>
            </a:extLst>
          </p:cNvPr>
          <p:cNvCxnSpPr/>
          <p:nvPr/>
        </p:nvCxnSpPr>
        <p:spPr>
          <a:xfrm flipH="1">
            <a:off x="5543835" y="1705244"/>
            <a:ext cx="690622" cy="82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688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m 66">
            <a:extLst>
              <a:ext uri="{FF2B5EF4-FFF2-40B4-BE49-F238E27FC236}">
                <a16:creationId xmlns:a16="http://schemas.microsoft.com/office/drawing/2014/main" id="{B523ABD4-212D-4C3D-8C21-B1CAFD91B0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0" y="-781874"/>
            <a:ext cx="12192000" cy="266368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D8547F1-E4EF-442A-9260-7D30355D40EB}"/>
              </a:ext>
            </a:extLst>
          </p:cNvPr>
          <p:cNvSpPr/>
          <p:nvPr/>
        </p:nvSpPr>
        <p:spPr>
          <a:xfrm>
            <a:off x="463959" y="-342702"/>
            <a:ext cx="11565087" cy="1877876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6A5AB15-F201-4EF7-BDD2-F77CE6C2829E}"/>
              </a:ext>
            </a:extLst>
          </p:cNvPr>
          <p:cNvSpPr/>
          <p:nvPr/>
        </p:nvSpPr>
        <p:spPr>
          <a:xfrm>
            <a:off x="611898" y="256267"/>
            <a:ext cx="2158339" cy="5345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7D5C977-C627-4DEE-8EFF-CF485F89E70F}"/>
              </a:ext>
            </a:extLst>
          </p:cNvPr>
          <p:cNvSpPr txBox="1"/>
          <p:nvPr/>
        </p:nvSpPr>
        <p:spPr>
          <a:xfrm>
            <a:off x="4607270" y="918439"/>
            <a:ext cx="3278463" cy="461665"/>
          </a:xfrm>
          <a:prstGeom prst="rect">
            <a:avLst/>
          </a:prstGeom>
          <a:solidFill>
            <a:srgbClr val="FFF4A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Buscar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F6F2FE0-053F-4ED4-88AD-E03CB20FF485}"/>
              </a:ext>
            </a:extLst>
          </p:cNvPr>
          <p:cNvSpPr txBox="1"/>
          <p:nvPr/>
        </p:nvSpPr>
        <p:spPr>
          <a:xfrm>
            <a:off x="592868" y="338887"/>
            <a:ext cx="215833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Veículo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AA7BAAEE-484A-43F8-9CD2-3C0681646ED8}"/>
              </a:ext>
            </a:extLst>
          </p:cNvPr>
          <p:cNvSpPr/>
          <p:nvPr/>
        </p:nvSpPr>
        <p:spPr>
          <a:xfrm>
            <a:off x="2880419" y="256267"/>
            <a:ext cx="2158339" cy="5345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7E7213AE-B5B8-40D8-BB99-0FF67F75521F}"/>
              </a:ext>
            </a:extLst>
          </p:cNvPr>
          <p:cNvSpPr/>
          <p:nvPr/>
        </p:nvSpPr>
        <p:spPr>
          <a:xfrm>
            <a:off x="5155288" y="265661"/>
            <a:ext cx="2158339" cy="5345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85317422-0AA9-4D9F-92E0-0F71C4E7F9FA}"/>
              </a:ext>
            </a:extLst>
          </p:cNvPr>
          <p:cNvSpPr/>
          <p:nvPr/>
        </p:nvSpPr>
        <p:spPr>
          <a:xfrm>
            <a:off x="7430157" y="265661"/>
            <a:ext cx="2158339" cy="5345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94EFA0EC-E7C2-4D4F-9370-7074F891F737}"/>
              </a:ext>
            </a:extLst>
          </p:cNvPr>
          <p:cNvSpPr/>
          <p:nvPr/>
        </p:nvSpPr>
        <p:spPr>
          <a:xfrm>
            <a:off x="9671225" y="265661"/>
            <a:ext cx="2158339" cy="5345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935CC8B5-4CBB-4075-A9C3-48F7068FF842}"/>
              </a:ext>
            </a:extLst>
          </p:cNvPr>
          <p:cNvSpPr txBox="1"/>
          <p:nvPr/>
        </p:nvSpPr>
        <p:spPr>
          <a:xfrm>
            <a:off x="2871759" y="338887"/>
            <a:ext cx="215833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Marca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43789FBD-F70A-4AFA-A8D9-6ED0B2B520E4}"/>
              </a:ext>
            </a:extLst>
          </p:cNvPr>
          <p:cNvSpPr txBox="1"/>
          <p:nvPr/>
        </p:nvSpPr>
        <p:spPr>
          <a:xfrm>
            <a:off x="5155288" y="342452"/>
            <a:ext cx="215833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2F609AB5-B1D1-49C9-9F1C-25070A43FF02}"/>
              </a:ext>
            </a:extLst>
          </p:cNvPr>
          <p:cNvSpPr txBox="1"/>
          <p:nvPr/>
        </p:nvSpPr>
        <p:spPr>
          <a:xfrm>
            <a:off x="7423809" y="355704"/>
            <a:ext cx="215833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Ano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5FE73017-B015-4B94-9F94-CDC4B6FBAACD}"/>
              </a:ext>
            </a:extLst>
          </p:cNvPr>
          <p:cNvSpPr txBox="1"/>
          <p:nvPr/>
        </p:nvSpPr>
        <p:spPr>
          <a:xfrm>
            <a:off x="9692330" y="365707"/>
            <a:ext cx="215833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Km</a:t>
            </a: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BAF541B9-A241-446E-93C9-A55395BB99B5}"/>
              </a:ext>
            </a:extLst>
          </p:cNvPr>
          <p:cNvSpPr/>
          <p:nvPr/>
        </p:nvSpPr>
        <p:spPr>
          <a:xfrm rot="10800000">
            <a:off x="2431947" y="468852"/>
            <a:ext cx="171557" cy="11413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Triângulo isósceles 62">
            <a:extLst>
              <a:ext uri="{FF2B5EF4-FFF2-40B4-BE49-F238E27FC236}">
                <a16:creationId xmlns:a16="http://schemas.microsoft.com/office/drawing/2014/main" id="{82B55724-DA5E-44E8-9F3B-476D7096F11F}"/>
              </a:ext>
            </a:extLst>
          </p:cNvPr>
          <p:cNvSpPr/>
          <p:nvPr/>
        </p:nvSpPr>
        <p:spPr>
          <a:xfrm rot="10800000">
            <a:off x="4694167" y="466487"/>
            <a:ext cx="171557" cy="11413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Triângulo isósceles 63">
            <a:extLst>
              <a:ext uri="{FF2B5EF4-FFF2-40B4-BE49-F238E27FC236}">
                <a16:creationId xmlns:a16="http://schemas.microsoft.com/office/drawing/2014/main" id="{E5E5BD1B-C6D7-4328-966B-12E7802C2BB6}"/>
              </a:ext>
            </a:extLst>
          </p:cNvPr>
          <p:cNvSpPr/>
          <p:nvPr/>
        </p:nvSpPr>
        <p:spPr>
          <a:xfrm rot="10800000">
            <a:off x="7026620" y="475999"/>
            <a:ext cx="171557" cy="11413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Triângulo isósceles 64">
            <a:extLst>
              <a:ext uri="{FF2B5EF4-FFF2-40B4-BE49-F238E27FC236}">
                <a16:creationId xmlns:a16="http://schemas.microsoft.com/office/drawing/2014/main" id="{805D252B-79E8-421F-978C-86F414FBDC9A}"/>
              </a:ext>
            </a:extLst>
          </p:cNvPr>
          <p:cNvSpPr/>
          <p:nvPr/>
        </p:nvSpPr>
        <p:spPr>
          <a:xfrm rot="10800000">
            <a:off x="9327424" y="475881"/>
            <a:ext cx="171557" cy="11413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Triângulo isósceles 65">
            <a:extLst>
              <a:ext uri="{FF2B5EF4-FFF2-40B4-BE49-F238E27FC236}">
                <a16:creationId xmlns:a16="http://schemas.microsoft.com/office/drawing/2014/main" id="{6DA0AD92-C880-4B57-8B2E-034D76BDD9DD}"/>
              </a:ext>
            </a:extLst>
          </p:cNvPr>
          <p:cNvSpPr/>
          <p:nvPr/>
        </p:nvSpPr>
        <p:spPr>
          <a:xfrm rot="10800000">
            <a:off x="11580102" y="493307"/>
            <a:ext cx="171557" cy="11413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0FA56701-08DE-46F2-9094-4DFBD8B8EB0D}"/>
              </a:ext>
            </a:extLst>
          </p:cNvPr>
          <p:cNvSpPr txBox="1"/>
          <p:nvPr/>
        </p:nvSpPr>
        <p:spPr>
          <a:xfrm>
            <a:off x="463959" y="1992366"/>
            <a:ext cx="2968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Ofertas Especiais 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AAD91D0-26CD-4E09-AF6E-12F7FE7F7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99" y="2675540"/>
            <a:ext cx="2293388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86D3B263-2267-460C-9B19-5BC2A1C3C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33" y="2675540"/>
            <a:ext cx="2293388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BA833381-8258-41E9-8580-96849E9C9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764" y="2684494"/>
            <a:ext cx="2293388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F14605B2-BF56-40CD-835B-EA99E9FE4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895" y="2675540"/>
            <a:ext cx="2293388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2" name="CaixaDeTexto 71">
            <a:extLst>
              <a:ext uri="{FF2B5EF4-FFF2-40B4-BE49-F238E27FC236}">
                <a16:creationId xmlns:a16="http://schemas.microsoft.com/office/drawing/2014/main" id="{6500DBEF-BEB7-4FB1-8216-8AD52BED3F19}"/>
              </a:ext>
            </a:extLst>
          </p:cNvPr>
          <p:cNvSpPr txBox="1"/>
          <p:nvPr/>
        </p:nvSpPr>
        <p:spPr>
          <a:xfrm>
            <a:off x="3753394" y="2088464"/>
            <a:ext cx="504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/>
              <a:t>Aqui será um Carrossel de produtos </a:t>
            </a:r>
          </a:p>
        </p:txBody>
      </p:sp>
    </p:spTree>
    <p:extLst>
      <p:ext uri="{BB962C8B-B14F-4D97-AF65-F5344CB8AC3E}">
        <p14:creationId xmlns:p14="http://schemas.microsoft.com/office/powerpoint/2010/main" val="77968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AAD91D0-26CD-4E09-AF6E-12F7FE7F7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99" y="-1538651"/>
            <a:ext cx="2293388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86D3B263-2267-460C-9B19-5BC2A1C3C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33" y="-1538651"/>
            <a:ext cx="2293388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BA833381-8258-41E9-8580-96849E9C9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764" y="-1529697"/>
            <a:ext cx="2293388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F14605B2-BF56-40CD-835B-EA99E9FE4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895" y="-1538651"/>
            <a:ext cx="2293388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003D87D-3F39-4442-8D85-317A39148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8092"/>
            <a:ext cx="12192000" cy="2561816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A4A814B-84FF-484C-8B35-0064D1BBCAF1}"/>
              </a:ext>
            </a:extLst>
          </p:cNvPr>
          <p:cNvCxnSpPr/>
          <p:nvPr/>
        </p:nvCxnSpPr>
        <p:spPr>
          <a:xfrm>
            <a:off x="2855742" y="4023360"/>
            <a:ext cx="1083212" cy="1223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1EE5A114-355C-4858-8205-6850EFB5C4C2}"/>
              </a:ext>
            </a:extLst>
          </p:cNvPr>
          <p:cNvSpPr txBox="1"/>
          <p:nvPr/>
        </p:nvSpPr>
        <p:spPr>
          <a:xfrm>
            <a:off x="4267200" y="4876800"/>
            <a:ext cx="344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Carrossel de banners</a:t>
            </a:r>
          </a:p>
        </p:txBody>
      </p:sp>
    </p:spTree>
    <p:extLst>
      <p:ext uri="{BB962C8B-B14F-4D97-AF65-F5344CB8AC3E}">
        <p14:creationId xmlns:p14="http://schemas.microsoft.com/office/powerpoint/2010/main" val="22332263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489</Words>
  <Application>Microsoft Office PowerPoint</Application>
  <PresentationFormat>Widescreen</PresentationFormat>
  <Paragraphs>176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Abadi</vt:lpstr>
      <vt:lpstr>Arial</vt:lpstr>
      <vt:lpstr>Calibri</vt:lpstr>
      <vt:lpstr>Calibri Light</vt:lpstr>
      <vt:lpstr>Daytona Condensed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Tarcísio Liberato</dc:creator>
  <cp:lastModifiedBy>Tarcísio Liberato</cp:lastModifiedBy>
  <cp:revision>14</cp:revision>
  <dcterms:created xsi:type="dcterms:W3CDTF">2021-05-01T14:50:30Z</dcterms:created>
  <dcterms:modified xsi:type="dcterms:W3CDTF">2021-06-05T00:17:41Z</dcterms:modified>
</cp:coreProperties>
</file>